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211_ECD579F3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3"/>
  </p:notesMasterIdLst>
  <p:sldIdLst>
    <p:sldId id="529" r:id="rId5"/>
    <p:sldId id="530" r:id="rId6"/>
    <p:sldId id="531" r:id="rId7"/>
    <p:sldId id="503" r:id="rId8"/>
    <p:sldId id="508" r:id="rId9"/>
    <p:sldId id="510" r:id="rId10"/>
    <p:sldId id="511" r:id="rId11"/>
    <p:sldId id="532" r:id="rId12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725"/>
    <a:srgbClr val="000000"/>
    <a:srgbClr val="F9DFF1"/>
    <a:srgbClr val="EEA8D8"/>
    <a:srgbClr val="9FE6FF"/>
    <a:srgbClr val="DA4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F0702CB-676F-4BA1-A0D9-E6DD22CB34BA}" v="3" dt="2024-11-07T11:23:06.4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7" autoAdjust="0"/>
  </p:normalViewPr>
  <p:slideViewPr>
    <p:cSldViewPr snapToGrid="0">
      <p:cViewPr varScale="1">
        <p:scale>
          <a:sx n="103" d="100"/>
          <a:sy n="103" d="100"/>
        </p:scale>
        <p:origin x="876" y="114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20" Type="http://schemas.microsoft.com/office/2018/10/relationships/authors" Target="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Moreira" userId="4b08a787-79da-4031-b177-cbe8eb2ce0c6" providerId="ADAL" clId="{93B8926E-D097-4111-8C23-91647BEC2254}"/>
    <pc:docChg chg="undo custSel addSld delSld modSld sldOrd">
      <pc:chgData name="Maria Moreira" userId="4b08a787-79da-4031-b177-cbe8eb2ce0c6" providerId="ADAL" clId="{93B8926E-D097-4111-8C23-91647BEC2254}" dt="2024-06-25T22:40:56.261" v="3232" actId="465"/>
      <pc:docMkLst>
        <pc:docMk/>
      </pc:docMkLst>
      <pc:sldChg chg="del">
        <pc:chgData name="Maria Moreira" userId="4b08a787-79da-4031-b177-cbe8eb2ce0c6" providerId="ADAL" clId="{93B8926E-D097-4111-8C23-91647BEC2254}" dt="2024-06-25T16:46:07.576" v="27" actId="47"/>
        <pc:sldMkLst>
          <pc:docMk/>
          <pc:sldMk cId="203437176" sldId="503"/>
        </pc:sldMkLst>
      </pc:sldChg>
      <pc:sldChg chg="del">
        <pc:chgData name="Maria Moreira" userId="4b08a787-79da-4031-b177-cbe8eb2ce0c6" providerId="ADAL" clId="{93B8926E-D097-4111-8C23-91647BEC2254}" dt="2024-06-25T16:46:08.169" v="28" actId="47"/>
        <pc:sldMkLst>
          <pc:docMk/>
          <pc:sldMk cId="3213699077" sldId="508"/>
        </pc:sldMkLst>
      </pc:sldChg>
      <pc:sldChg chg="del">
        <pc:chgData name="Maria Moreira" userId="4b08a787-79da-4031-b177-cbe8eb2ce0c6" providerId="ADAL" clId="{93B8926E-D097-4111-8C23-91647BEC2254}" dt="2024-06-25T16:46:08.855" v="29" actId="47"/>
        <pc:sldMkLst>
          <pc:docMk/>
          <pc:sldMk cId="39231020" sldId="510"/>
        </pc:sldMkLst>
      </pc:sldChg>
      <pc:sldChg chg="del">
        <pc:chgData name="Maria Moreira" userId="4b08a787-79da-4031-b177-cbe8eb2ce0c6" providerId="ADAL" clId="{93B8926E-D097-4111-8C23-91647BEC2254}" dt="2024-06-25T16:46:09.877" v="30" actId="47"/>
        <pc:sldMkLst>
          <pc:docMk/>
          <pc:sldMk cId="1604622313" sldId="511"/>
        </pc:sldMkLst>
      </pc:sldChg>
      <pc:sldChg chg="addSp delSp modSp mod">
        <pc:chgData name="Maria Moreira" userId="4b08a787-79da-4031-b177-cbe8eb2ce0c6" providerId="ADAL" clId="{93B8926E-D097-4111-8C23-91647BEC2254}" dt="2024-06-25T17:31:53.133" v="734" actId="1076"/>
        <pc:sldMkLst>
          <pc:docMk/>
          <pc:sldMk cId="1394181892" sldId="512"/>
        </pc:sldMkLst>
      </pc:sldChg>
      <pc:sldChg chg="addSp delSp modSp add mod">
        <pc:chgData name="Maria Moreira" userId="4b08a787-79da-4031-b177-cbe8eb2ce0c6" providerId="ADAL" clId="{93B8926E-D097-4111-8C23-91647BEC2254}" dt="2024-06-25T22:24:14.507" v="2186" actId="1076"/>
        <pc:sldMkLst>
          <pc:docMk/>
          <pc:sldMk cId="1104006833" sldId="513"/>
        </pc:sldMkLst>
      </pc:sldChg>
      <pc:sldChg chg="addSp delSp modSp add mod ord">
        <pc:chgData name="Maria Moreira" userId="4b08a787-79da-4031-b177-cbe8eb2ce0c6" providerId="ADAL" clId="{93B8926E-D097-4111-8C23-91647BEC2254}" dt="2024-06-25T22:40:56.261" v="3232" actId="465"/>
        <pc:sldMkLst>
          <pc:docMk/>
          <pc:sldMk cId="470385368" sldId="514"/>
        </pc:sldMkLst>
      </pc:sldChg>
      <pc:sldChg chg="addSp delSp modSp add mod">
        <pc:chgData name="Maria Moreira" userId="4b08a787-79da-4031-b177-cbe8eb2ce0c6" providerId="ADAL" clId="{93B8926E-D097-4111-8C23-91647BEC2254}" dt="2024-06-25T22:40:16.278" v="3227" actId="2062"/>
        <pc:sldMkLst>
          <pc:docMk/>
          <pc:sldMk cId="2125519142" sldId="515"/>
        </pc:sldMkLst>
      </pc:sldChg>
      <pc:sldChg chg="addSp modSp new del mod">
        <pc:chgData name="Maria Moreira" userId="4b08a787-79da-4031-b177-cbe8eb2ce0c6" providerId="ADAL" clId="{93B8926E-D097-4111-8C23-91647BEC2254}" dt="2024-06-25T22:10:54.032" v="1468" actId="47"/>
        <pc:sldMkLst>
          <pc:docMk/>
          <pc:sldMk cId="3111612346" sldId="516"/>
        </pc:sldMkLst>
      </pc:sldChg>
      <pc:sldChg chg="addSp modSp add del mod">
        <pc:chgData name="Maria Moreira" userId="4b08a787-79da-4031-b177-cbe8eb2ce0c6" providerId="ADAL" clId="{93B8926E-D097-4111-8C23-91647BEC2254}" dt="2024-06-25T22:09:04.380" v="1456" actId="47"/>
        <pc:sldMkLst>
          <pc:docMk/>
          <pc:sldMk cId="2225320810" sldId="517"/>
        </pc:sldMkLst>
      </pc:sldChg>
      <pc:sldChg chg="addSp delSp modSp add mod ord">
        <pc:chgData name="Maria Moreira" userId="4b08a787-79da-4031-b177-cbe8eb2ce0c6" providerId="ADAL" clId="{93B8926E-D097-4111-8C23-91647BEC2254}" dt="2024-06-25T22:12:55.511" v="1517"/>
        <pc:sldMkLst>
          <pc:docMk/>
          <pc:sldMk cId="2773235657" sldId="517"/>
        </pc:sldMkLst>
      </pc:sldChg>
      <pc:sldChg chg="addSp delSp modSp add mod ord">
        <pc:chgData name="Maria Moreira" userId="4b08a787-79da-4031-b177-cbe8eb2ce0c6" providerId="ADAL" clId="{93B8926E-D097-4111-8C23-91647BEC2254}" dt="2024-06-25T22:19:28.042" v="1824"/>
        <pc:sldMkLst>
          <pc:docMk/>
          <pc:sldMk cId="3647376542" sldId="518"/>
        </pc:sldMkLst>
      </pc:sldChg>
      <pc:sldChg chg="addSp delSp modSp add mod ord">
        <pc:chgData name="Maria Moreira" userId="4b08a787-79da-4031-b177-cbe8eb2ce0c6" providerId="ADAL" clId="{93B8926E-D097-4111-8C23-91647BEC2254}" dt="2024-06-25T22:19:21.847" v="1822"/>
        <pc:sldMkLst>
          <pc:docMk/>
          <pc:sldMk cId="2042776895" sldId="519"/>
        </pc:sldMkLst>
      </pc:sldChg>
    </pc:docChg>
  </pc:docChgLst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</pc:sldChg>
    </pc:docChg>
  </pc:docChgLst>
  <pc:docChgLst>
    <pc:chgData name="Karin Hørup Mortensen" userId="S::au188011@uni.au.dk::b6c75f92-e948-4a65-bfa4-8f3a7da5e1dc" providerId="AD" clId="Web-{F7023710-B788-B964-41F1-1E44936131C9}"/>
    <pc:docChg chg="modSld">
      <pc:chgData name="Karin Hørup Mortensen" userId="S::au188011@uni.au.dk::b6c75f92-e948-4a65-bfa4-8f3a7da5e1dc" providerId="AD" clId="Web-{F7023710-B788-B964-41F1-1E44936131C9}" dt="2024-10-28T12:38:34.280" v="35" actId="20577"/>
      <pc:docMkLst>
        <pc:docMk/>
      </pc:docMkLst>
      <pc:sldChg chg="modSp">
        <pc:chgData name="Karin Hørup Mortensen" userId="S::au188011@uni.au.dk::b6c75f92-e948-4a65-bfa4-8f3a7da5e1dc" providerId="AD" clId="Web-{F7023710-B788-B964-41F1-1E44936131C9}" dt="2024-10-28T12:38:22.529" v="34" actId="20577"/>
        <pc:sldMkLst>
          <pc:docMk/>
          <pc:sldMk cId="203437176" sldId="503"/>
        </pc:sldMkLst>
        <pc:spChg chg="mod">
          <ac:chgData name="Karin Hørup Mortensen" userId="S::au188011@uni.au.dk::b6c75f92-e948-4a65-bfa4-8f3a7da5e1dc" providerId="AD" clId="Web-{F7023710-B788-B964-41F1-1E44936131C9}" dt="2024-10-28T12:38:22.529" v="34" actId="20577"/>
          <ac:spMkLst>
            <pc:docMk/>
            <pc:sldMk cId="203437176" sldId="503"/>
            <ac:spMk id="8" creationId="{D6DEF2A8-A64B-9C51-E697-3DA43B963BB7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8:34.280" v="35" actId="20577"/>
        <pc:sldMkLst>
          <pc:docMk/>
          <pc:sldMk cId="39231020" sldId="510"/>
        </pc:sldMkLst>
        <pc:spChg chg="mod">
          <ac:chgData name="Karin Hørup Mortensen" userId="S::au188011@uni.au.dk::b6c75f92-e948-4a65-bfa4-8f3a7da5e1dc" providerId="AD" clId="Web-{F7023710-B788-B964-41F1-1E44936131C9}" dt="2024-10-28T12:38:34.280" v="35" actId="20577"/>
          <ac:spMkLst>
            <pc:docMk/>
            <pc:sldMk cId="39231020" sldId="510"/>
            <ac:spMk id="8" creationId="{D6DEF2A8-A64B-9C51-E697-3DA43B963BB7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0:58.485" v="14" actId="20577"/>
        <pc:sldMkLst>
          <pc:docMk/>
          <pc:sldMk cId="3647376542" sldId="518"/>
        </pc:sldMkLst>
        <pc:spChg chg="mod">
          <ac:chgData name="Karin Hørup Mortensen" userId="S::au188011@uni.au.dk::b6c75f92-e948-4a65-bfa4-8f3a7da5e1dc" providerId="AD" clId="Web-{F7023710-B788-B964-41F1-1E44936131C9}" dt="2024-10-28T12:30:58.485" v="14" actId="20577"/>
          <ac:spMkLst>
            <pc:docMk/>
            <pc:sldMk cId="3647376542" sldId="518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1:45.956" v="16" actId="20577"/>
        <pc:sldMkLst>
          <pc:docMk/>
          <pc:sldMk cId="2042776895" sldId="519"/>
        </pc:sldMkLst>
        <pc:spChg chg="mod">
          <ac:chgData name="Karin Hørup Mortensen" userId="S::au188011@uni.au.dk::b6c75f92-e948-4a65-bfa4-8f3a7da5e1dc" providerId="AD" clId="Web-{F7023710-B788-B964-41F1-1E44936131C9}" dt="2024-10-28T12:31:45.956" v="16" actId="20577"/>
          <ac:spMkLst>
            <pc:docMk/>
            <pc:sldMk cId="2042776895" sldId="519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2:49.820" v="19" actId="20577"/>
        <pc:sldMkLst>
          <pc:docMk/>
          <pc:sldMk cId="2848258843" sldId="525"/>
        </pc:sldMkLst>
        <pc:spChg chg="mod">
          <ac:chgData name="Karin Hørup Mortensen" userId="S::au188011@uni.au.dk::b6c75f92-e948-4a65-bfa4-8f3a7da5e1dc" providerId="AD" clId="Web-{F7023710-B788-B964-41F1-1E44936131C9}" dt="2024-10-28T12:32:49.820" v="19" actId="20577"/>
          <ac:spMkLst>
            <pc:docMk/>
            <pc:sldMk cId="2848258843" sldId="525"/>
            <ac:spMk id="4" creationId="{9E0CBE7B-753F-0465-39A1-7EE626C94E33}"/>
          </ac:spMkLst>
        </pc:spChg>
      </pc:sldChg>
    </pc:docChg>
  </pc:docChgLst>
  <pc:docChgLst>
    <pc:chgData name="Karin Hørup Mortensen" userId="S::au188011@uni.au.dk::b6c75f92-e948-4a65-bfa4-8f3a7da5e1dc" providerId="AD" clId="Web-{3822309C-4CF2-625B-832E-A0A189CD3A2C}"/>
    <pc:docChg chg="modSld">
      <pc:chgData name="Karin Hørup Mortensen" userId="S::au188011@uni.au.dk::b6c75f92-e948-4a65-bfa4-8f3a7da5e1dc" providerId="AD" clId="Web-{3822309C-4CF2-625B-832E-A0A189CD3A2C}" dt="2024-10-21T11:41:12.111" v="0" actId="20577"/>
      <pc:docMkLst>
        <pc:docMk/>
      </pc:docMkLst>
      <pc:sldChg chg="modSp">
        <pc:chgData name="Karin Hørup Mortensen" userId="S::au188011@uni.au.dk::b6c75f92-e948-4a65-bfa4-8f3a7da5e1dc" providerId="AD" clId="Web-{3822309C-4CF2-625B-832E-A0A189CD3A2C}" dt="2024-10-21T11:41:12.111" v="0" actId="20577"/>
        <pc:sldMkLst>
          <pc:docMk/>
          <pc:sldMk cId="3221883977" sldId="516"/>
        </pc:sldMkLst>
        <pc:spChg chg="mod">
          <ac:chgData name="Karin Hørup Mortensen" userId="S::au188011@uni.au.dk::b6c75f92-e948-4a65-bfa4-8f3a7da5e1dc" providerId="AD" clId="Web-{3822309C-4CF2-625B-832E-A0A189CD3A2C}" dt="2024-10-21T11:41:12.111" v="0" actId="20577"/>
          <ac:spMkLst>
            <pc:docMk/>
            <pc:sldMk cId="3221883977" sldId="516"/>
            <ac:spMk id="4" creationId="{9E0CBE7B-753F-0465-39A1-7EE626C94E33}"/>
          </ac:spMkLst>
        </pc:spChg>
      </pc:sldChg>
    </pc:docChg>
  </pc:docChgLst>
  <pc:docChgLst>
    <pc:chgData name="Karin Hørup Mortensen" userId="S::au188011@uni.au.dk::b6c75f92-e948-4a65-bfa4-8f3a7da5e1dc" providerId="AD" clId="Web-{C9F980B1-5250-8E96-2867-5350FF610FB3}"/>
    <pc:docChg chg="modSld">
      <pc:chgData name="Karin Hørup Mortensen" userId="S::au188011@uni.au.dk::b6c75f92-e948-4a65-bfa4-8f3a7da5e1dc" providerId="AD" clId="Web-{C9F980B1-5250-8E96-2867-5350FF610FB3}" dt="2024-10-21T11:39:08.122" v="629" actId="20577"/>
      <pc:docMkLst>
        <pc:docMk/>
      </pc:docMkLst>
      <pc:sldChg chg="modSp">
        <pc:chgData name="Karin Hørup Mortensen" userId="S::au188011@uni.au.dk::b6c75f92-e948-4a65-bfa4-8f3a7da5e1dc" providerId="AD" clId="Web-{C9F980B1-5250-8E96-2867-5350FF610FB3}" dt="2024-10-21T11:18:24.641" v="242"/>
        <pc:sldMkLst>
          <pc:docMk/>
          <pc:sldMk cId="1104006833" sldId="513"/>
        </pc:sldMkLst>
        <pc:graphicFrameChg chg="mod modGraphic">
          <ac:chgData name="Karin Hørup Mortensen" userId="S::au188011@uni.au.dk::b6c75f92-e948-4a65-bfa4-8f3a7da5e1dc" providerId="AD" clId="Web-{C9F980B1-5250-8E96-2867-5350FF610FB3}" dt="2024-10-21T11:18:24.641" v="242"/>
          <ac:graphicFrameMkLst>
            <pc:docMk/>
            <pc:sldMk cId="1104006833" sldId="513"/>
            <ac:graphicFrameMk id="5" creationId="{D0E51A19-C721-904D-03F5-59CB9E3F7BF6}"/>
          </ac:graphicFrameMkLst>
        </pc:graphicFrameChg>
      </pc:sldChg>
      <pc:sldChg chg="modSp">
        <pc:chgData name="Karin Hørup Mortensen" userId="S::au188011@uni.au.dk::b6c75f92-e948-4a65-bfa4-8f3a7da5e1dc" providerId="AD" clId="Web-{C9F980B1-5250-8E96-2867-5350FF610FB3}" dt="2024-10-21T11:28:45.067" v="420" actId="20577"/>
        <pc:sldMkLst>
          <pc:docMk/>
          <pc:sldMk cId="470385368" sldId="514"/>
        </pc:sldMkLst>
        <pc:spChg chg="mod">
          <ac:chgData name="Karin Hørup Mortensen" userId="S::au188011@uni.au.dk::b6c75f92-e948-4a65-bfa4-8f3a7da5e1dc" providerId="AD" clId="Web-{C9F980B1-5250-8E96-2867-5350FF610FB3}" dt="2024-10-21T11:21:18.865" v="264" actId="20577"/>
          <ac:spMkLst>
            <pc:docMk/>
            <pc:sldMk cId="470385368" sldId="514"/>
            <ac:spMk id="21" creationId="{97F4FDE4-7C54-EB61-6A0D-D3194EA04DB7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1:54.569" v="268" actId="20577"/>
          <ac:spMkLst>
            <pc:docMk/>
            <pc:sldMk cId="470385368" sldId="514"/>
            <ac:spMk id="23" creationId="{B23AD316-27F2-5EB3-13D5-66B97FDB4953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2:23.602" v="278" actId="20577"/>
          <ac:spMkLst>
            <pc:docMk/>
            <pc:sldMk cId="470385368" sldId="514"/>
            <ac:spMk id="25" creationId="{0582885F-FA24-930D-0AE6-1DCA1C930817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4:37.340" v="310" actId="20577"/>
          <ac:spMkLst>
            <pc:docMk/>
            <pc:sldMk cId="470385368" sldId="514"/>
            <ac:spMk id="27" creationId="{3C228807-9EAA-A520-7959-30EB9520BCD3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5:07.607" v="315" actId="20577"/>
          <ac:spMkLst>
            <pc:docMk/>
            <pc:sldMk cId="470385368" sldId="514"/>
            <ac:spMk id="28" creationId="{90185E8A-273E-F14B-BC49-0E666B7B2A6E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0:40.223" v="256" actId="20577"/>
          <ac:spMkLst>
            <pc:docMk/>
            <pc:sldMk cId="470385368" sldId="514"/>
            <ac:spMk id="29" creationId="{0FDF9A70-5031-2B76-8D71-22A7388E301C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6:06.156" v="351" actId="20577"/>
          <ac:spMkLst>
            <pc:docMk/>
            <pc:sldMk cId="470385368" sldId="514"/>
            <ac:spMk id="42" creationId="{D46A6AD1-51C9-CA28-8A7B-537CE5DFA62D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7:16.314" v="401" actId="20577"/>
          <ac:spMkLst>
            <pc:docMk/>
            <pc:sldMk cId="470385368" sldId="514"/>
            <ac:spMk id="43" creationId="{90389F72-B052-B186-66F5-3F8A30A15E6C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8:07.207" v="410" actId="20577"/>
          <ac:spMkLst>
            <pc:docMk/>
            <pc:sldMk cId="470385368" sldId="514"/>
            <ac:spMk id="44" creationId="{1448DB48-5033-35AE-7637-D95C0802D3D6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8:45.067" v="420" actId="20577"/>
          <ac:spMkLst>
            <pc:docMk/>
            <pc:sldMk cId="470385368" sldId="514"/>
            <ac:spMk id="45" creationId="{A3B112FB-4933-A407-A3C9-DE89BC81B37F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7:29.154" v="224"/>
        <pc:sldMkLst>
          <pc:docMk/>
          <pc:sldMk cId="2125519142" sldId="515"/>
        </pc:sldMkLst>
        <pc:graphicFrameChg chg="mod modGraphic">
          <ac:chgData name="Karin Hørup Mortensen" userId="S::au188011@uni.au.dk::b6c75f92-e948-4a65-bfa4-8f3a7da5e1dc" providerId="AD" clId="Web-{C9F980B1-5250-8E96-2867-5350FF610FB3}" dt="2024-10-21T11:17:29.154" v="224"/>
          <ac:graphicFrameMkLst>
            <pc:docMk/>
            <pc:sldMk cId="2125519142" sldId="515"/>
            <ac:graphicFrameMk id="3" creationId="{47E143E8-5A06-3A32-4889-A7EEF1DF1CCF}"/>
          </ac:graphicFrameMkLst>
        </pc:graphicFrameChg>
      </pc:sldChg>
      <pc:sldChg chg="modSp">
        <pc:chgData name="Karin Hørup Mortensen" userId="S::au188011@uni.au.dk::b6c75f92-e948-4a65-bfa4-8f3a7da5e1dc" providerId="AD" clId="Web-{C9F980B1-5250-8E96-2867-5350FF610FB3}" dt="2024-10-21T11:39:08.122" v="629" actId="20577"/>
        <pc:sldMkLst>
          <pc:docMk/>
          <pc:sldMk cId="3221883977" sldId="516"/>
        </pc:sldMkLst>
        <pc:spChg chg="mod">
          <ac:chgData name="Karin Hørup Mortensen" userId="S::au188011@uni.au.dk::b6c75f92-e948-4a65-bfa4-8f3a7da5e1dc" providerId="AD" clId="Web-{C9F980B1-5250-8E96-2867-5350FF610FB3}" dt="2024-10-21T11:39:08.122" v="629" actId="20577"/>
          <ac:spMkLst>
            <pc:docMk/>
            <pc:sldMk cId="3221883977" sldId="516"/>
            <ac:spMk id="4" creationId="{9E0CBE7B-753F-0465-39A1-7EE626C94E3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8:08.015" v="233" actId="20577"/>
        <pc:sldMkLst>
          <pc:docMk/>
          <pc:sldMk cId="2773235657" sldId="517"/>
        </pc:sldMkLst>
        <pc:spChg chg="mod">
          <ac:chgData name="Karin Hørup Mortensen" userId="S::au188011@uni.au.dk::b6c75f92-e948-4a65-bfa4-8f3a7da5e1dc" providerId="AD" clId="Web-{C9F980B1-5250-8E96-2867-5350FF610FB3}" dt="2024-10-21T11:18:08.015" v="233" actId="20577"/>
          <ac:spMkLst>
            <pc:docMk/>
            <pc:sldMk cId="2773235657" sldId="517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8:17.297" v="240" actId="20577"/>
        <pc:sldMkLst>
          <pc:docMk/>
          <pc:sldMk cId="3647376542" sldId="518"/>
        </pc:sldMkLst>
        <pc:spChg chg="mod">
          <ac:chgData name="Karin Hørup Mortensen" userId="S::au188011@uni.au.dk::b6c75f92-e948-4a65-bfa4-8f3a7da5e1dc" providerId="AD" clId="Web-{C9F980B1-5250-8E96-2867-5350FF610FB3}" dt="2024-10-21T11:18:17.297" v="240" actId="20577"/>
          <ac:spMkLst>
            <pc:docMk/>
            <pc:sldMk cId="3647376542" sldId="518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6:15.996" v="158" actId="20577"/>
        <pc:sldMkLst>
          <pc:docMk/>
          <pc:sldMk cId="2042776895" sldId="519"/>
        </pc:sldMkLst>
        <pc:spChg chg="mod">
          <ac:chgData name="Karin Hørup Mortensen" userId="S::au188011@uni.au.dk::b6c75f92-e948-4a65-bfa4-8f3a7da5e1dc" providerId="AD" clId="Web-{C9F980B1-5250-8E96-2867-5350FF610FB3}" dt="2024-10-21T11:16:15.996" v="158" actId="20577"/>
          <ac:spMkLst>
            <pc:docMk/>
            <pc:sldMk cId="2042776895" sldId="519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0:21.664" v="477" actId="20577"/>
        <pc:sldMkLst>
          <pc:docMk/>
          <pc:sldMk cId="3375716451" sldId="523"/>
        </pc:sldMkLst>
        <pc:spChg chg="mod">
          <ac:chgData name="Karin Hørup Mortensen" userId="S::au188011@uni.au.dk::b6c75f92-e948-4a65-bfa4-8f3a7da5e1dc" providerId="AD" clId="Web-{C9F980B1-5250-8E96-2867-5350FF610FB3}" dt="2024-10-21T11:30:21.664" v="477" actId="20577"/>
          <ac:spMkLst>
            <pc:docMk/>
            <pc:sldMk cId="3375716451" sldId="523"/>
            <ac:spMk id="5" creationId="{7549C767-20C1-2F6B-6C4A-EB15EDBBE85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1:11.291" v="481" actId="20577"/>
        <pc:sldMkLst>
          <pc:docMk/>
          <pc:sldMk cId="487668585" sldId="524"/>
        </pc:sldMkLst>
        <pc:spChg chg="mod">
          <ac:chgData name="Karin Hørup Mortensen" userId="S::au188011@uni.au.dk::b6c75f92-e948-4a65-bfa4-8f3a7da5e1dc" providerId="AD" clId="Web-{C9F980B1-5250-8E96-2867-5350FF610FB3}" dt="2024-10-21T11:31:11.291" v="481" actId="20577"/>
          <ac:spMkLst>
            <pc:docMk/>
            <pc:sldMk cId="487668585" sldId="524"/>
            <ac:spMk id="10" creationId="{59D54247-1262-0918-8877-7372590ECF67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5:59.326" v="551" actId="20577"/>
        <pc:sldMkLst>
          <pc:docMk/>
          <pc:sldMk cId="2848258843" sldId="525"/>
        </pc:sldMkLst>
        <pc:spChg chg="mod">
          <ac:chgData name="Karin Hørup Mortensen" userId="S::au188011@uni.au.dk::b6c75f92-e948-4a65-bfa4-8f3a7da5e1dc" providerId="AD" clId="Web-{C9F980B1-5250-8E96-2867-5350FF610FB3}" dt="2024-10-21T11:35:59.326" v="551" actId="20577"/>
          <ac:spMkLst>
            <pc:docMk/>
            <pc:sldMk cId="2848258843" sldId="525"/>
            <ac:spMk id="4" creationId="{9E0CBE7B-753F-0465-39A1-7EE626C94E3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6:17.967" v="553" actId="20577"/>
        <pc:sldMkLst>
          <pc:docMk/>
          <pc:sldMk cId="490604547" sldId="526"/>
        </pc:sldMkLst>
        <pc:spChg chg="mod">
          <ac:chgData name="Karin Hørup Mortensen" userId="S::au188011@uni.au.dk::b6c75f92-e948-4a65-bfa4-8f3a7da5e1dc" providerId="AD" clId="Web-{C9F980B1-5250-8E96-2867-5350FF610FB3}" dt="2024-10-21T11:36:17.967" v="553" actId="20577"/>
          <ac:spMkLst>
            <pc:docMk/>
            <pc:sldMk cId="490604547" sldId="526"/>
            <ac:spMk id="4" creationId="{9E0CBE7B-753F-0465-39A1-7EE626C94E33}"/>
          </ac:spMkLst>
        </pc:spChg>
      </pc:sldChg>
    </pc:docChg>
  </pc:docChgLst>
  <pc:docChgLst>
    <pc:chgData name="Filipa Abreu" userId="797b8711-3de7-4353-b82c-ee3c32178c83" providerId="ADAL" clId="{FF0702CB-676F-4BA1-A0D9-E6DD22CB34BA}"/>
    <pc:docChg chg="custSel modSld">
      <pc:chgData name="Filipa Abreu" userId="797b8711-3de7-4353-b82c-ee3c32178c83" providerId="ADAL" clId="{FF0702CB-676F-4BA1-A0D9-E6DD22CB34BA}" dt="2024-11-07T11:23:06.416" v="3"/>
      <pc:docMkLst>
        <pc:docMk/>
      </pc:docMkLst>
      <pc:sldChg chg="addSp delSp modSp mod">
        <pc:chgData name="Filipa Abreu" userId="797b8711-3de7-4353-b82c-ee3c32178c83" providerId="ADAL" clId="{FF0702CB-676F-4BA1-A0D9-E6DD22CB34BA}" dt="2024-11-07T11:22:39.468" v="1"/>
        <pc:sldMkLst>
          <pc:docMk/>
          <pc:sldMk cId="3973413363" sldId="529"/>
        </pc:sldMkLst>
        <pc:picChg chg="add mod">
          <ac:chgData name="Filipa Abreu" userId="797b8711-3de7-4353-b82c-ee3c32178c83" providerId="ADAL" clId="{FF0702CB-676F-4BA1-A0D9-E6DD22CB34BA}" dt="2024-11-07T11:22:39.468" v="1"/>
          <ac:picMkLst>
            <pc:docMk/>
            <pc:sldMk cId="3973413363" sldId="529"/>
            <ac:picMk id="2" creationId="{AF9E16D8-CAB2-74FF-E4B9-8E8E19199426}"/>
          </ac:picMkLst>
        </pc:picChg>
        <pc:picChg chg="del">
          <ac:chgData name="Filipa Abreu" userId="797b8711-3de7-4353-b82c-ee3c32178c83" providerId="ADAL" clId="{FF0702CB-676F-4BA1-A0D9-E6DD22CB34BA}" dt="2024-11-07T11:22:39.114" v="0" actId="478"/>
          <ac:picMkLst>
            <pc:docMk/>
            <pc:sldMk cId="3973413363" sldId="529"/>
            <ac:picMk id="4" creationId="{A6F8B942-85D1-29F5-F2A8-E3765C472EB9}"/>
          </ac:picMkLst>
        </pc:picChg>
      </pc:sldChg>
      <pc:sldChg chg="addSp delSp modSp">
        <pc:chgData name="Filipa Abreu" userId="797b8711-3de7-4353-b82c-ee3c32178c83" providerId="ADAL" clId="{FF0702CB-676F-4BA1-A0D9-E6DD22CB34BA}" dt="2024-11-07T11:23:06.416" v="3"/>
        <pc:sldMkLst>
          <pc:docMk/>
          <pc:sldMk cId="1308105829" sldId="532"/>
        </pc:sldMkLst>
        <pc:spChg chg="del">
          <ac:chgData name="Filipa Abreu" userId="797b8711-3de7-4353-b82c-ee3c32178c83" providerId="ADAL" clId="{FF0702CB-676F-4BA1-A0D9-E6DD22CB34BA}" dt="2024-11-07T11:22:55.648" v="2" actId="478"/>
          <ac:spMkLst>
            <pc:docMk/>
            <pc:sldMk cId="1308105829" sldId="532"/>
            <ac:spMk id="3" creationId="{62D92004-A7AF-3E5C-0E64-49E85ECFA9F2}"/>
          </ac:spMkLst>
        </pc:spChg>
        <pc:spChg chg="del">
          <ac:chgData name="Filipa Abreu" userId="797b8711-3de7-4353-b82c-ee3c32178c83" providerId="ADAL" clId="{FF0702CB-676F-4BA1-A0D9-E6DD22CB34BA}" dt="2024-11-07T11:22:55.648" v="2" actId="478"/>
          <ac:spMkLst>
            <pc:docMk/>
            <pc:sldMk cId="1308105829" sldId="532"/>
            <ac:spMk id="6" creationId="{7F188039-6DDB-46FE-BDA2-0FE7C8513AFA}"/>
          </ac:spMkLst>
        </pc:spChg>
        <pc:spChg chg="del">
          <ac:chgData name="Filipa Abreu" userId="797b8711-3de7-4353-b82c-ee3c32178c83" providerId="ADAL" clId="{FF0702CB-676F-4BA1-A0D9-E6DD22CB34BA}" dt="2024-11-07T11:22:55.648" v="2" actId="478"/>
          <ac:spMkLst>
            <pc:docMk/>
            <pc:sldMk cId="1308105829" sldId="532"/>
            <ac:spMk id="31" creationId="{60FA0B70-B780-4FD8-8C49-173B4702B05F}"/>
          </ac:spMkLst>
        </pc:spChg>
        <pc:picChg chg="add mod">
          <ac:chgData name="Filipa Abreu" userId="797b8711-3de7-4353-b82c-ee3c32178c83" providerId="ADAL" clId="{FF0702CB-676F-4BA1-A0D9-E6DD22CB34BA}" dt="2024-11-07T11:23:06.416" v="3"/>
          <ac:picMkLst>
            <pc:docMk/>
            <pc:sldMk cId="1308105829" sldId="532"/>
            <ac:picMk id="4" creationId="{2962104F-7572-1968-406A-8BFF4A92A886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5" creationId="{2F2B57AF-66C6-B842-91AC-E70867B21E53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7" creationId="{BADA378C-847A-EEF1-8F26-D96B6E798C4A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10" creationId="{4C0780A1-D645-6117-A06B-F2DA1522D4C5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12" creationId="{A8D5B89D-A3F3-780A-2C53-29817E861493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29" creationId="{5A8ADFDD-F280-8CA8-64E3-FF1D414B53CF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30" creationId="{67E8D2A3-2EAF-13F7-FB3B-D4A478D99E36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33" creationId="{DA639298-F93A-BD7A-692A-1112911C64A1}"/>
          </ac:picMkLst>
        </pc:picChg>
        <pc:picChg chg="del">
          <ac:chgData name="Filipa Abreu" userId="797b8711-3de7-4353-b82c-ee3c32178c83" providerId="ADAL" clId="{FF0702CB-676F-4BA1-A0D9-E6DD22CB34BA}" dt="2024-11-07T11:22:55.648" v="2" actId="478"/>
          <ac:picMkLst>
            <pc:docMk/>
            <pc:sldMk cId="1308105829" sldId="532"/>
            <ac:picMk id="37" creationId="{F899D5F1-1862-452E-B754-55C007F0FCE0}"/>
          </ac:picMkLst>
        </pc:picChg>
      </pc:sldChg>
    </pc:docChg>
  </pc:docChgLst>
</pc:chgInfo>
</file>

<file path=ppt/comments/modernComment_211_ECD579F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5F1EE2C4-2744-44DE-B3AF-39E30FBF8E77}" authorId="{59C0A205-1068-1DCC-C443-38483FE3B9A6}" created="2024-09-14T23:03:31.2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22/09/2025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Klik for at redigere estilos i teksten til Modelo Global</a:t>
            </a:r>
          </a:p>
          <a:p>
            <a:pPr lvl="1"/>
            <a:r>
              <a:rPr lang="pt-PT"/>
              <a:t>Andet niveau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Slides, som </a:t>
            </a:r>
            <a:r>
              <a:rPr lang="pt-PT" dirty="0" err="1"/>
              <a:t>Taskmaster skal </a:t>
            </a:r>
            <a:r>
              <a:rPr lang="pt-PT" dirty="0"/>
              <a:t>vise i slutningen </a:t>
            </a:r>
            <a:r>
              <a:rPr lang="pt-PT" dirty="0" err="1"/>
              <a:t>af </a:t>
            </a:r>
            <a:r>
              <a:rPr lang="pt-PT" dirty="0"/>
              <a:t>spillet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Beskrivelse af dynamikken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Ansvarsfraskrivelse/forklaring af avatardynamik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 filen "CharliesHouse_avatars_specifications.pptx" for mere detaljerede oplysninger.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dirty="0"/>
              <a:t>Se "Charlie House Game Taskmaster Guide", emnet "</a:t>
            </a:r>
            <a:r>
              <a:rPr lang="en-US" sz="1200" dirty="0" err="1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Analysing </a:t>
            </a:r>
            <a:r>
              <a:rPr lang="en-US" sz="1200" dirty="0">
                <a:solidFill>
                  <a:schemeClr val="dk1"/>
                </a:solidFill>
                <a:latin typeface="Source Code Pro"/>
                <a:ea typeface="Source Code Pro"/>
                <a:cs typeface="Source Code Pro"/>
                <a:sym typeface="Source Code Pro"/>
              </a:rPr>
              <a:t>user progress reports in the SCORM format</a:t>
            </a:r>
            <a:r>
              <a:rPr lang="en-US" dirty="0"/>
              <a:t>", for mere detaljerede oplysninger om avatarernes egenskaber og deres indflydelse på spillets resultater.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 err="1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96976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Hvad har vi lært?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/>
              <a:t>Præsentation af spillets hovedidéer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Opmuntring til at lære mere om disse emner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154825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Hvordan gik kampen for de forskellige hold?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analyserer og fremhæver nogle punkter om, hvordan kampen forløb for de forskellige hold.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giver folk mulighed for at give deres mening / komme med kommentarer / muligheder for forbedring af, hvordan spillet er operationaliseret </a:t>
            </a:r>
            <a:r>
              <a:rPr lang="en-US" sz="1200" dirty="0">
                <a:latin typeface="+mn-lt"/>
                <a:ea typeface="+mn-ea"/>
                <a:cs typeface="+mn-cs"/>
              </a:rPr>
              <a:t>(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feedback og forslag til forbedring</a:t>
            </a:r>
            <a:r>
              <a:rPr lang="en-US" sz="1200" dirty="0">
                <a:latin typeface="+mn-lt"/>
                <a:ea typeface="+mn-ea"/>
                <a:cs typeface="+mn-cs"/>
              </a:rPr>
              <a:t>)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cs typeface="Montserrat Light"/>
                <a:sym typeface="Montserrat Light"/>
              </a:rPr>
              <a:t>.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4528368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Samlet vurdering af spillet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TM beder hver talsmand om at give spillet en samlet score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718547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74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  <p:sldLayoutId id="214748367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11_ECD579F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m texto, desenho&#10;&#10;Descrição gerada automaticamente">
            <a:extLst>
              <a:ext uri="{FF2B5EF4-FFF2-40B4-BE49-F238E27FC236}">
                <a16:creationId xmlns:a16="http://schemas.microsoft.com/office/drawing/2014/main" id="{AF9E16D8-CAB2-74FF-E4B9-8E8E191994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413363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1249680" y="1383551"/>
            <a:ext cx="9540240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INSTRUKTIONER TIL TASKMASTER</a:t>
            </a:r>
          </a:p>
          <a:p>
            <a:pPr algn="ctr"/>
            <a:endParaRPr lang="en-GB" b="1" dirty="0"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GB" b="1" dirty="0">
                <a:latin typeface="Montserrat" pitchFamily="2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  <a:sym typeface="Source Code Pro"/>
            </a:endParaRPr>
          </a:p>
          <a:p>
            <a:pPr marL="285750" marR="0" lvl="0" indent="-28575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Dette dokument er en skabelon, så de slides, der udvikles, skal tilpasses af taskmasteren til de specifikke omstændigheder ved spillets </a:t>
            </a:r>
            <a:r>
              <a:rPr lang="en-US" dirty="0" err="1">
                <a:latin typeface="Montserrat" pitchFamily="2" charset="0"/>
                <a:cs typeface="Arial" panose="020B0604020202020204" pitchFamily="34" charset="0"/>
                <a:sym typeface="Source Code Pro"/>
              </a:rPr>
              <a:t>gennemførelse</a:t>
            </a:r>
            <a:r>
              <a:rPr lang="en-US" dirty="0">
                <a:latin typeface="Montserrat" pitchFamily="2" charset="0"/>
                <a:cs typeface="Arial" panose="020B0604020202020204" pitchFamily="34" charset="0"/>
                <a:sym typeface="Source Code Pro"/>
              </a:rPr>
              <a:t>. </a:t>
            </a:r>
            <a:endParaRPr lang="en-US" dirty="0">
              <a:latin typeface="Montserrat" pitchFamily="2" charset="0"/>
              <a:cs typeface="Arial" panose="020B0604020202020204" pitchFamily="34" charset="0"/>
              <a:sym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Montserrat" pitchFamily="2" charset="0"/>
                <a:cs typeface="Arial" panose="020B0604020202020204" pitchFamily="34" charset="0"/>
              </a:rPr>
              <a:t>I noteområdet på hvert dias er der yderligere oplysninger, som kan være nyttige. </a:t>
            </a: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6920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ixaDeTexto 2">
            <a:extLst>
              <a:ext uri="{FF2B5EF4-FFF2-40B4-BE49-F238E27FC236}">
                <a16:creationId xmlns:a16="http://schemas.microsoft.com/office/drawing/2014/main" id="{A366ACD0-BB70-45ED-1FCE-1ABFD7F296B7}"/>
              </a:ext>
            </a:extLst>
          </p:cNvPr>
          <p:cNvSpPr txBox="1"/>
          <p:nvPr/>
        </p:nvSpPr>
        <p:spPr>
          <a:xfrm>
            <a:off x="-3" y="1170191"/>
            <a:ext cx="12192001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VELKOMMEN TILBAGE TIL HAVEN! </a:t>
            </a: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00B0F0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r>
              <a:rPr lang="en-US" sz="2800" b="1" dirty="0">
                <a:solidFill>
                  <a:srgbClr val="00B0F0"/>
                </a:solidFill>
                <a:latin typeface="Montserrat" pitchFamily="2" charset="0"/>
                <a:cs typeface="Arial" panose="020B0604020202020204" pitchFamily="34" charset="0"/>
              </a:rPr>
              <a:t>SKAL VI FINDE UD AF, HVEM DER VANDT?</a:t>
            </a:r>
          </a:p>
        </p:txBody>
      </p:sp>
    </p:spTree>
    <p:extLst>
      <p:ext uri="{BB962C8B-B14F-4D97-AF65-F5344CB8AC3E}">
        <p14:creationId xmlns:p14="http://schemas.microsoft.com/office/powerpoint/2010/main" val="59398522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m 21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2869A5F3-70E0-0DF1-B385-403CE5F43B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293" y="4013336"/>
            <a:ext cx="1800000" cy="1800000"/>
          </a:xfrm>
          <a:prstGeom prst="rect">
            <a:avLst/>
          </a:prstGeom>
        </p:spPr>
      </p:pic>
      <p:sp>
        <p:nvSpPr>
          <p:cNvPr id="12" name="Retângulo: Cantos Arredondados 11">
            <a:extLst>
              <a:ext uri="{FF2B5EF4-FFF2-40B4-BE49-F238E27FC236}">
                <a16:creationId xmlns:a16="http://schemas.microsoft.com/office/drawing/2014/main" id="{6D738BC3-6702-78B6-2D69-F0A533F3FD17}"/>
              </a:ext>
            </a:extLst>
          </p:cNvPr>
          <p:cNvSpPr/>
          <p:nvPr/>
        </p:nvSpPr>
        <p:spPr>
          <a:xfrm>
            <a:off x="9313992" y="5754983"/>
            <a:ext cx="2490733" cy="1478487"/>
          </a:xfrm>
          <a:prstGeom prst="roundRect">
            <a:avLst/>
          </a:prstGeom>
          <a:solidFill>
            <a:srgbClr val="F9DFF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1200 </a:t>
            </a:r>
            <a:r>
              <a:rPr lang="pt-PT" sz="2400" dirty="0" err="1"/>
              <a:t>point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-1" y="1173367"/>
            <a:ext cx="12192000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/>
                <a:cs typeface="Arial"/>
              </a:rPr>
              <a:t>RESULTATLISTE</a:t>
            </a:r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pic>
        <p:nvPicPr>
          <p:cNvPr id="15" name="Imagem 14" descr="Uma imagem com chapéu, clipart, desenho, ilustração&#10;&#10;Descrição gerada automaticamente">
            <a:extLst>
              <a:ext uri="{FF2B5EF4-FFF2-40B4-BE49-F238E27FC236}">
                <a16:creationId xmlns:a16="http://schemas.microsoft.com/office/drawing/2014/main" id="{35FFC654-1847-155E-A849-BDD4158B83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838" y="3256672"/>
            <a:ext cx="1800000" cy="1800000"/>
          </a:xfrm>
          <a:prstGeom prst="rect">
            <a:avLst/>
          </a:prstGeom>
        </p:spPr>
      </p:pic>
      <p:pic>
        <p:nvPicPr>
          <p:cNvPr id="17" name="Imagem 16" descr="Uma imagem com clipart, desenho, ilustração, arte&#10;&#10;Descrição gerada automaticamente">
            <a:extLst>
              <a:ext uri="{FF2B5EF4-FFF2-40B4-BE49-F238E27FC236}">
                <a16:creationId xmlns:a16="http://schemas.microsoft.com/office/drawing/2014/main" id="{88922CCC-1E24-B3ED-FFBB-ECEC505807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6456" y="2813995"/>
            <a:ext cx="1800000" cy="1800000"/>
          </a:xfrm>
          <a:prstGeom prst="rect">
            <a:avLst/>
          </a:prstGeom>
        </p:spPr>
      </p:pic>
      <p:pic>
        <p:nvPicPr>
          <p:cNvPr id="20" name="Imagem 19" descr="Uma imagem com clipart, ilustração, Desenho animado, Animação&#10;&#10;Descrição gerada automaticamente">
            <a:extLst>
              <a:ext uri="{FF2B5EF4-FFF2-40B4-BE49-F238E27FC236}">
                <a16:creationId xmlns:a16="http://schemas.microsoft.com/office/drawing/2014/main" id="{46CC1DBB-2DE6-F89E-3EC1-E014D228CCB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11" y="3683392"/>
            <a:ext cx="1800000" cy="1800000"/>
          </a:xfrm>
          <a:prstGeom prst="rect">
            <a:avLst/>
          </a:prstGeom>
        </p:spPr>
      </p:pic>
      <p:pic>
        <p:nvPicPr>
          <p:cNvPr id="24" name="Imagem 23" descr="Uma imagem com desenho, clipart, ilustração, arte&#10;&#10;Descrição gerada automaticamente">
            <a:extLst>
              <a:ext uri="{FF2B5EF4-FFF2-40B4-BE49-F238E27FC236}">
                <a16:creationId xmlns:a16="http://schemas.microsoft.com/office/drawing/2014/main" id="{269C8A85-41F8-CEFA-0CEF-F8799B7AD11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64" y="1844315"/>
            <a:ext cx="1800000" cy="1800000"/>
          </a:xfrm>
          <a:prstGeom prst="rect">
            <a:avLst/>
          </a:prstGeom>
        </p:spPr>
      </p:pic>
      <p:sp>
        <p:nvSpPr>
          <p:cNvPr id="10" name="Retângulo: Cantos Arredondados 9">
            <a:extLst>
              <a:ext uri="{FF2B5EF4-FFF2-40B4-BE49-F238E27FC236}">
                <a16:creationId xmlns:a16="http://schemas.microsoft.com/office/drawing/2014/main" id="{E2EF2C8E-9718-DD03-677A-3D8FBFF08B2B}"/>
              </a:ext>
            </a:extLst>
          </p:cNvPr>
          <p:cNvSpPr/>
          <p:nvPr/>
        </p:nvSpPr>
        <p:spPr>
          <a:xfrm>
            <a:off x="7121602" y="5371663"/>
            <a:ext cx="2490733" cy="1861807"/>
          </a:xfrm>
          <a:prstGeom prst="roundRect">
            <a:avLst/>
          </a:prstGeom>
          <a:solidFill>
            <a:srgbClr val="9FE6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1750 </a:t>
            </a:r>
            <a:r>
              <a:rPr lang="pt-PT" sz="2400" dirty="0" err="1"/>
              <a:t>point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6" name="Retângulo: Cantos Arredondados 5">
            <a:extLst>
              <a:ext uri="{FF2B5EF4-FFF2-40B4-BE49-F238E27FC236}">
                <a16:creationId xmlns:a16="http://schemas.microsoft.com/office/drawing/2014/main" id="{61324362-A772-8094-2CA9-9EBB9CAFE1C6}"/>
              </a:ext>
            </a:extLst>
          </p:cNvPr>
          <p:cNvSpPr/>
          <p:nvPr/>
        </p:nvSpPr>
        <p:spPr>
          <a:xfrm>
            <a:off x="4854220" y="4988344"/>
            <a:ext cx="2498016" cy="2245126"/>
          </a:xfrm>
          <a:prstGeom prst="roundRect">
            <a:avLst/>
          </a:prstGeom>
          <a:solidFill>
            <a:srgbClr val="EEA8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2300 point</a:t>
            </a:r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en-US" sz="2400" dirty="0"/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173C5EB5-C1B4-D228-ACC6-2A446A1BB28A}"/>
              </a:ext>
            </a:extLst>
          </p:cNvPr>
          <p:cNvSpPr/>
          <p:nvPr/>
        </p:nvSpPr>
        <p:spPr>
          <a:xfrm>
            <a:off x="2586838" y="4501916"/>
            <a:ext cx="2498016" cy="2731554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400" dirty="0"/>
              <a:t>2800 point</a:t>
            </a:r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en-US" sz="2400" dirty="0"/>
          </a:p>
        </p:txBody>
      </p:sp>
      <p:sp>
        <p:nvSpPr>
          <p:cNvPr id="9" name="Retângulo: Cantos Arredondados 8">
            <a:extLst>
              <a:ext uri="{FF2B5EF4-FFF2-40B4-BE49-F238E27FC236}">
                <a16:creationId xmlns:a16="http://schemas.microsoft.com/office/drawing/2014/main" id="{022312D5-1DFF-208B-874D-BA48B13C6E60}"/>
              </a:ext>
            </a:extLst>
          </p:cNvPr>
          <p:cNvSpPr/>
          <p:nvPr/>
        </p:nvSpPr>
        <p:spPr>
          <a:xfrm>
            <a:off x="319456" y="3599235"/>
            <a:ext cx="2498016" cy="3634236"/>
          </a:xfrm>
          <a:prstGeom prst="roundRect">
            <a:avLst/>
          </a:prstGeom>
          <a:solidFill>
            <a:srgbClr val="DA44AD"/>
          </a:solidFill>
          <a:ln>
            <a:solidFill>
              <a:srgbClr val="DA44A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pt-PT" sz="2400" dirty="0"/>
              <a:t>3250 </a:t>
            </a:r>
            <a:r>
              <a:rPr lang="pt-PT" sz="2400" dirty="0" err="1"/>
              <a:t>point</a:t>
            </a:r>
            <a:endParaRPr lang="pt-PT" sz="2400" dirty="0"/>
          </a:p>
          <a:p>
            <a:pPr algn="ctr"/>
            <a:r>
              <a:rPr lang="pt-PT" sz="2000" dirty="0"/>
              <a:t>TEAM ROOM # </a:t>
            </a:r>
          </a:p>
          <a:p>
            <a:pPr algn="ctr"/>
            <a:endParaRPr lang="pt-PT" sz="2400" dirty="0"/>
          </a:p>
        </p:txBody>
      </p:sp>
      <p:sp>
        <p:nvSpPr>
          <p:cNvPr id="25" name="Rectangle 1">
            <a:extLst>
              <a:ext uri="{FF2B5EF4-FFF2-40B4-BE49-F238E27FC236}">
                <a16:creationId xmlns:a16="http://schemas.microsoft.com/office/drawing/2014/main" id="{EA544739-D135-4C20-D758-F03CBE612D70}"/>
              </a:ext>
            </a:extLst>
          </p:cNvPr>
          <p:cNvSpPr/>
          <p:nvPr/>
        </p:nvSpPr>
        <p:spPr>
          <a:xfrm>
            <a:off x="-387275" y="6880297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3717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0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HVAD HAR VI LÆRT?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369907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43"/>
            <a:ext cx="12192000" cy="95410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/>
                <a:cs typeface="Arial"/>
              </a:rPr>
              <a:t>HVORDAN GIK SPILLET FOR DE FORSKELLIGE HOLD?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31020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ixaDeTexto 7">
            <a:extLst>
              <a:ext uri="{FF2B5EF4-FFF2-40B4-BE49-F238E27FC236}">
                <a16:creationId xmlns:a16="http://schemas.microsoft.com/office/drawing/2014/main" id="{D6DEF2A8-A64B-9C51-E697-3DA43B963BB7}"/>
              </a:ext>
            </a:extLst>
          </p:cNvPr>
          <p:cNvSpPr txBox="1"/>
          <p:nvPr/>
        </p:nvSpPr>
        <p:spPr>
          <a:xfrm>
            <a:off x="0" y="1170938"/>
            <a:ext cx="12192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SAMLET VURDERING AF SPILLET</a:t>
            </a:r>
          </a:p>
          <a:p>
            <a:pPr algn="ctr"/>
            <a:endParaRPr lang="en-US" sz="2800" b="1" dirty="0">
              <a:solidFill>
                <a:srgbClr val="DA44AD"/>
              </a:solidFill>
              <a:latin typeface="Montserrat" pitchFamily="2" charset="0"/>
              <a:cs typeface="Arial" panose="020B0604020202020204" pitchFamily="34" charset="0"/>
            </a:endParaRPr>
          </a:p>
        </p:txBody>
      </p:sp>
      <p:sp>
        <p:nvSpPr>
          <p:cNvPr id="5" name="Retângulo: Cantos Arredondados 4">
            <a:extLst>
              <a:ext uri="{FF2B5EF4-FFF2-40B4-BE49-F238E27FC236}">
                <a16:creationId xmlns:a16="http://schemas.microsoft.com/office/drawing/2014/main" id="{00929015-F8D1-0C76-ED72-6F0916421951}"/>
              </a:ext>
            </a:extLst>
          </p:cNvPr>
          <p:cNvSpPr/>
          <p:nvPr/>
        </p:nvSpPr>
        <p:spPr>
          <a:xfrm>
            <a:off x="3558791" y="4098176"/>
            <a:ext cx="5074417" cy="1042517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9" name="Gráfico 8" descr="Distintivo: novo com preenchimento sólido">
            <a:extLst>
              <a:ext uri="{FF2B5EF4-FFF2-40B4-BE49-F238E27FC236}">
                <a16:creationId xmlns:a16="http://schemas.microsoft.com/office/drawing/2014/main" id="{E0E33218-BFBA-0B15-543D-85D15C9A6C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639009" y="4164119"/>
            <a:ext cx="914400" cy="914400"/>
          </a:xfrm>
          <a:prstGeom prst="rect">
            <a:avLst/>
          </a:prstGeom>
        </p:spPr>
      </p:pic>
      <p:pic>
        <p:nvPicPr>
          <p:cNvPr id="10" name="Gráfico 9" descr="Distintivo: novo com preenchimento sólido">
            <a:extLst>
              <a:ext uri="{FF2B5EF4-FFF2-40B4-BE49-F238E27FC236}">
                <a16:creationId xmlns:a16="http://schemas.microsoft.com/office/drawing/2014/main" id="{0D192F13-209D-A080-9187-726FF540CB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70704" y="4164119"/>
            <a:ext cx="914400" cy="914400"/>
          </a:xfrm>
          <a:prstGeom prst="rect">
            <a:avLst/>
          </a:prstGeom>
        </p:spPr>
      </p:pic>
      <p:pic>
        <p:nvPicPr>
          <p:cNvPr id="11" name="Gráfico 10" descr="Distintivo: novo com preenchimento sólido">
            <a:extLst>
              <a:ext uri="{FF2B5EF4-FFF2-40B4-BE49-F238E27FC236}">
                <a16:creationId xmlns:a16="http://schemas.microsoft.com/office/drawing/2014/main" id="{15F84AF9-AEC6-375D-CEAF-3C73A354DD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702399" y="4164119"/>
            <a:ext cx="914400" cy="914400"/>
          </a:xfrm>
          <a:prstGeom prst="rect">
            <a:avLst/>
          </a:prstGeom>
        </p:spPr>
      </p:pic>
      <p:pic>
        <p:nvPicPr>
          <p:cNvPr id="12" name="Gráfico 11" descr="Distintivo: novo com preenchimento sólido">
            <a:extLst>
              <a:ext uri="{FF2B5EF4-FFF2-40B4-BE49-F238E27FC236}">
                <a16:creationId xmlns:a16="http://schemas.microsoft.com/office/drawing/2014/main" id="{62E31D50-6ED8-8EF8-1A06-2B6B348785F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607314" y="4164119"/>
            <a:ext cx="914400" cy="914400"/>
          </a:xfrm>
          <a:prstGeom prst="rect">
            <a:avLst/>
          </a:prstGeom>
        </p:spPr>
      </p:pic>
      <p:pic>
        <p:nvPicPr>
          <p:cNvPr id="13" name="Gráfico 12" descr="Distintivo: novo com preenchimento sólido">
            <a:extLst>
              <a:ext uri="{FF2B5EF4-FFF2-40B4-BE49-F238E27FC236}">
                <a16:creationId xmlns:a16="http://schemas.microsoft.com/office/drawing/2014/main" id="{25B159E7-BD2C-523A-BF75-7720262B97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575620" y="4164119"/>
            <a:ext cx="914400" cy="914400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3672D6B6-65EB-DAFD-3E28-9D3CB5C55E4A}"/>
              </a:ext>
            </a:extLst>
          </p:cNvPr>
          <p:cNvSpPr txBox="1"/>
          <p:nvPr/>
        </p:nvSpPr>
        <p:spPr>
          <a:xfrm>
            <a:off x="7501646" y="5140693"/>
            <a:ext cx="10873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JEG ELSKER DET</a:t>
            </a:r>
          </a:p>
        </p:txBody>
      </p:sp>
      <p:sp>
        <p:nvSpPr>
          <p:cNvPr id="3" name="CaixaDeTexto 2">
            <a:extLst>
              <a:ext uri="{FF2B5EF4-FFF2-40B4-BE49-F238E27FC236}">
                <a16:creationId xmlns:a16="http://schemas.microsoft.com/office/drawing/2014/main" id="{025877C5-4267-2F46-882C-784C3AF3CC4C}"/>
              </a:ext>
            </a:extLst>
          </p:cNvPr>
          <p:cNvSpPr txBox="1"/>
          <p:nvPr/>
        </p:nvSpPr>
        <p:spPr>
          <a:xfrm>
            <a:off x="3529445" y="5126781"/>
            <a:ext cx="10873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dirty="0">
                <a:solidFill>
                  <a:srgbClr val="00B0F0"/>
                </a:solidFill>
              </a:rPr>
              <a:t>DET KAN FORBEDRES</a:t>
            </a:r>
          </a:p>
        </p:txBody>
      </p:sp>
    </p:spTree>
    <p:extLst>
      <p:ext uri="{BB962C8B-B14F-4D97-AF65-F5344CB8AC3E}">
        <p14:creationId xmlns:p14="http://schemas.microsoft.com/office/powerpoint/2010/main" val="1604622313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TAK</a:t>
            </a:r>
          </a:p>
        </p:txBody>
      </p:sp>
      <p:pic>
        <p:nvPicPr>
          <p:cNvPr id="4" name="Imagem 3" descr="Uma imagem com texto, captura de ecrã, Tipo de letra&#10;&#10;Descrição gerada automaticamente">
            <a:extLst>
              <a:ext uri="{FF2B5EF4-FFF2-40B4-BE49-F238E27FC236}">
                <a16:creationId xmlns:a16="http://schemas.microsoft.com/office/drawing/2014/main" id="{2962104F-7572-1968-406A-8BFF4A92A8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3160"/>
            <a:ext cx="12192000" cy="1685073"/>
          </a:xfrm>
          <a:prstGeom prst="rect">
            <a:avLst/>
          </a:prstGeom>
        </p:spPr>
      </p:pic>
      <p:pic>
        <p:nvPicPr>
          <p:cNvPr id="5" name="Picture 4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F30FCC0B-C82E-64B6-CA91-2912507040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3025" y="5199581"/>
            <a:ext cx="6488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8105829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965</TotalTime>
  <Words>268</Words>
  <Application>Microsoft Office PowerPoint</Application>
  <PresentationFormat>Widescreen</PresentationFormat>
  <Paragraphs>56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8</vt:i4>
      </vt:variant>
    </vt:vector>
  </HeadingPairs>
  <TitlesOfParts>
    <vt:vector size="16" baseType="lpstr">
      <vt:lpstr>Aptos</vt:lpstr>
      <vt:lpstr>Arial</vt:lpstr>
      <vt:lpstr>Montserrat</vt:lpstr>
      <vt:lpstr>Source Code Pro</vt:lpstr>
      <vt:lpstr>1_Tema do Office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keywords>, docId:11140F532E28944F46E6DF8E0D098B78</cp:keywords>
  <cp:lastModifiedBy>Filipa Abreu</cp:lastModifiedBy>
  <cp:revision>157</cp:revision>
  <dcterms:created xsi:type="dcterms:W3CDTF">2024-04-08T17:26:03Z</dcterms:created>
  <dcterms:modified xsi:type="dcterms:W3CDTF">2025-09-22T13:42:16Z</dcterms:modified>
</cp:coreProperties>
</file>