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558D68D6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3"/>
  </p:notesMasterIdLst>
  <p:sldIdLst>
    <p:sldId id="256" r:id="rId5"/>
    <p:sldId id="514" r:id="rId6"/>
    <p:sldId id="512" r:id="rId7"/>
    <p:sldId id="503" r:id="rId8"/>
    <p:sldId id="508" r:id="rId9"/>
    <p:sldId id="510" r:id="rId10"/>
    <p:sldId id="511" r:id="rId11"/>
    <p:sldId id="265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DFF1"/>
    <a:srgbClr val="EEA8D8"/>
    <a:srgbClr val="9FE6FF"/>
    <a:srgbClr val="DA44A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A204D4-28B7-4C71-BB6F-EC6744DDBD0C}" v="6" dt="2024-04-08T17:30:25.9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650" autoAdjust="0"/>
  </p:normalViewPr>
  <p:slideViewPr>
    <p:cSldViewPr snapToGrid="0">
      <p:cViewPr varScale="1">
        <p:scale>
          <a:sx n="97" d="100"/>
          <a:sy n="97" d="100"/>
        </p:scale>
        <p:origin x="1074" y="78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3" creationId="{E459159B-6648-446F-5C6A-DA038CE947BC}"/>
          </ac:spMkLst>
        </pc:spChg>
        <pc:picChg chg="add mod">
          <ac:chgData name="Filipa Abreu" userId="797b8711-3de7-4353-b82c-ee3c32178c83" providerId="ADAL" clId="{B3A204D4-28B7-4C71-BB6F-EC6744DDBD0C}" dt="2024-04-08T17:26:19.881" v="3"/>
          <ac:picMkLst>
            <pc:docMk/>
            <pc:sldMk cId="1435330774" sldId="256"/>
            <ac:picMk id="4" creationId="{A6F8B942-85D1-29F5-F2A8-E3765C472EB9}"/>
          </ac:picMkLst>
        </pc:picChg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3" creationId="{E459159B-6648-446F-5C6A-DA038CE947BC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7" creationId="{48B1489B-1D3C-E781-6E4A-AAFC641A645C}"/>
          </ac:spMkLst>
        </pc:spChg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8" creationId="{D6DEF2A8-A64B-9C51-E697-3DA43B963BB7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  <pc:spChg chg="add mod">
          <ac:chgData name="Filipa Abreu" userId="797b8711-3de7-4353-b82c-ee3c32178c83" providerId="ADAL" clId="{B3A204D4-28B7-4C71-BB6F-EC6744DDBD0C}" dt="2024-04-08T17:30:37.964" v="43" actId="14100"/>
          <ac:spMkLst>
            <pc:docMk/>
            <pc:sldMk cId="4210208274" sldId="509"/>
            <ac:spMk id="2" creationId="{E198061C-7042-410B-48AB-2AAFB96C832F}"/>
          </ac:spMkLst>
        </pc:spChg>
        <pc:spChg chg="add mod">
          <ac:chgData name="Filipa Abreu" userId="797b8711-3de7-4353-b82c-ee3c32178c83" providerId="ADAL" clId="{B3A204D4-28B7-4C71-BB6F-EC6744DDBD0C}" dt="2024-04-08T17:30:57.772" v="47" actId="14100"/>
          <ac:spMkLst>
            <pc:docMk/>
            <pc:sldMk cId="4210208274" sldId="509"/>
            <ac:spMk id="3" creationId="{A366ACD0-BB70-45ED-1FCE-1ABFD7F296B7}"/>
          </ac:spMkLst>
        </pc:spChg>
        <pc:spChg chg="add mod">
          <ac:chgData name="Filipa Abreu" userId="797b8711-3de7-4353-b82c-ee3c32178c83" providerId="ADAL" clId="{B3A204D4-28B7-4C71-BB6F-EC6744DDBD0C}" dt="2024-04-08T17:30:44.291" v="44" actId="1076"/>
          <ac:spMkLst>
            <pc:docMk/>
            <pc:sldMk cId="4210208274" sldId="509"/>
            <ac:spMk id="5" creationId="{F6D93315-0860-175D-8038-E1F5A492AF08}"/>
          </ac:spMkLst>
        </pc:spChg>
        <pc:grpChg chg="add mod">
          <ac:chgData name="Filipa Abreu" userId="797b8711-3de7-4353-b82c-ee3c32178c83" providerId="ADAL" clId="{B3A204D4-28B7-4C71-BB6F-EC6744DDBD0C}" dt="2024-04-08T17:30:25.941" v="42"/>
          <ac:grpSpMkLst>
            <pc:docMk/>
            <pc:sldMk cId="4210208274" sldId="509"/>
            <ac:grpSpMk id="6" creationId="{2B0BCC59-978D-0DB6-02A0-9139B5595C28}"/>
          </ac:grpSpMkLst>
        </pc:grpChg>
        <pc:picChg chg="ord">
          <ac:chgData name="Filipa Abreu" userId="797b8711-3de7-4353-b82c-ee3c32178c83" providerId="ADAL" clId="{B3A204D4-28B7-4C71-BB6F-EC6744DDBD0C}" dt="2024-04-08T17:30:03.432" v="40" actId="167"/>
          <ac:picMkLst>
            <pc:docMk/>
            <pc:sldMk cId="4210208274" sldId="509"/>
            <ac:picMk id="4" creationId="{A6F8B942-85D1-29F5-F2A8-E3765C472EB9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7" creationId="{526CBFE1-0650-3DC2-97AC-0A1F6A70C37D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8" creationId="{FD4A605F-5E27-559A-22F2-EC2B486CD259}"/>
          </ac:picMkLst>
        </pc:picChg>
      </pc:sldChg>
    </pc:docChg>
  </pc:docChgLst>
</pc:chgInfo>
</file>

<file path=ppt/comments/modernComment_100_558D68D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1EE2C4-2744-44DE-B3AF-39E30FBF8E77}" authorId="{59C0A205-1068-1DCC-C443-38483FE3B9A6}" created="2024-09-14T23:03:31.2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22/09/2025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Slides that </a:t>
            </a:r>
            <a:r>
              <a:rPr lang="pt-PT" dirty="0" err="1"/>
              <a:t>Taskmaster</a:t>
            </a:r>
            <a:r>
              <a:rPr lang="pt-PT" dirty="0"/>
              <a:t> </a:t>
            </a:r>
            <a:r>
              <a:rPr lang="pt-PT" dirty="0" err="1"/>
              <a:t>should</a:t>
            </a:r>
            <a:r>
              <a:rPr lang="pt-PT" dirty="0"/>
              <a:t> show at the end </a:t>
            </a:r>
            <a:r>
              <a:rPr lang="pt-PT" dirty="0" err="1"/>
              <a:t>of</a:t>
            </a:r>
            <a:r>
              <a:rPr lang="pt-PT" dirty="0"/>
              <a:t> the game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Description of the dynamics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Disclaimer/ explanation of avatar dynamics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Please check the file “CharliesHouse_avatars_specifications.pptx” for more detailed information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Please check the “Charlie House Game Taskmaster Guide”, topic “</a:t>
            </a:r>
            <a:r>
              <a:rPr lang="en-US" sz="1200" dirty="0" err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Analysing</a:t>
            </a:r>
            <a:r>
              <a:rPr lang="en-US" sz="1200" dirty="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user progress reports in the SCORM format</a:t>
            </a:r>
            <a:r>
              <a:rPr lang="en-US" dirty="0"/>
              <a:t>”, for more detailed information about the avatars’ characteristics and their influence on game scores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err="1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97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have we learnt?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Presentation of the game's main ideas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Encouragement to learn more about these topics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482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did the game go for the different teams?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analyses and highlights some points about how the game went for the different teams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gives people the opportunity to give their opinion / make comments / opportunities for improvement on how the game is operationalized</a:t>
            </a:r>
            <a:r>
              <a:rPr lang="en-US" sz="1200" dirty="0">
                <a:latin typeface="+mn-lt"/>
                <a:ea typeface="+mn-ea"/>
                <a:cs typeface="+mn-cs"/>
              </a:rPr>
              <a:t> (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Feedback and suggestions for improvement)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28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assessment of the game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asks each spokesperson to give the game an overall score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85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microsoft.com/office/2007/relationships/hdphoto" Target="../media/hdphoto2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0_558D68D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A6F8B942-85D1-29F5-F2A8-E3765C472E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30774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INSTRUCTIONS FOR TASKMASTER</a:t>
            </a:r>
          </a:p>
          <a:p>
            <a:pPr algn="ctr"/>
            <a:endParaRPr lang="en-GB" b="1" dirty="0"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  <a:sym typeface="Source Code Pro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This document is a template, so the slides developed must be adapted by the Taskmaster to the specific circumstances of the game's </a:t>
            </a:r>
            <a:r>
              <a:rPr lang="en-US" dirty="0" err="1">
                <a:latin typeface="Montserrat" pitchFamily="2" charset="0"/>
                <a:cs typeface="Arial" panose="020B0604020202020204" pitchFamily="34" charset="0"/>
                <a:sym typeface="Source Code Pro"/>
              </a:rPr>
              <a:t>operationalisation</a:t>
            </a: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. </a:t>
            </a:r>
            <a:endParaRPr lang="en-US" dirty="0">
              <a:latin typeface="Montserrat" pitchFamily="2" charset="0"/>
              <a:cs typeface="Arial" panose="020B0604020202020204" pitchFamily="34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Montserrat" pitchFamily="2" charset="0"/>
                <a:cs typeface="Arial" panose="020B0604020202020204" pitchFamily="34" charset="0"/>
              </a:rPr>
              <a:t>In the notes area of each slide there is some additional information that may be useful. </a:t>
            </a: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92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-3" y="1170191"/>
            <a:ext cx="1219200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WELCOME BACK TO THE GARDEN! </a:t>
            </a: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SHALL WE FIND OUT WHO WON?</a:t>
            </a:r>
          </a:p>
        </p:txBody>
      </p:sp>
    </p:spTree>
    <p:extLst>
      <p:ext uri="{BB962C8B-B14F-4D97-AF65-F5344CB8AC3E}">
        <p14:creationId xmlns:p14="http://schemas.microsoft.com/office/powerpoint/2010/main" val="139418189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2869A5F3-70E0-0DF1-B385-403CE5F43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293" y="4013336"/>
            <a:ext cx="1800000" cy="1800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D738BC3-6702-78B6-2D69-F0A533F3FD17}"/>
              </a:ext>
            </a:extLst>
          </p:cNvPr>
          <p:cNvSpPr/>
          <p:nvPr/>
        </p:nvSpPr>
        <p:spPr>
          <a:xfrm>
            <a:off x="9313992" y="5754983"/>
            <a:ext cx="2490733" cy="1478487"/>
          </a:xfrm>
          <a:prstGeom prst="roundRect">
            <a:avLst/>
          </a:prstGeom>
          <a:solidFill>
            <a:srgbClr val="F9DF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1200 </a:t>
            </a:r>
            <a:r>
              <a:rPr lang="pt-PT" sz="2400" dirty="0" err="1"/>
              <a:t>points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LEADERBOARD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m 14" descr="Uma imagem com chapéu, clipart, desenho, ilustração&#10;&#10;Descrição gerada automaticamente">
            <a:extLst>
              <a:ext uri="{FF2B5EF4-FFF2-40B4-BE49-F238E27FC236}">
                <a16:creationId xmlns:a16="http://schemas.microsoft.com/office/drawing/2014/main" id="{35FFC654-1847-155E-A849-BDD4158B8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38" y="3256672"/>
            <a:ext cx="1800000" cy="1800000"/>
          </a:xfrm>
          <a:prstGeom prst="rect">
            <a:avLst/>
          </a:prstGeom>
        </p:spPr>
      </p:pic>
      <p:pic>
        <p:nvPicPr>
          <p:cNvPr id="17" name="Imagem 16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88922CCC-1E24-B3ED-FFBB-ECEC50580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56" y="2813995"/>
            <a:ext cx="1800000" cy="1800000"/>
          </a:xfrm>
          <a:prstGeom prst="rect">
            <a:avLst/>
          </a:prstGeom>
        </p:spPr>
      </p:pic>
      <p:pic>
        <p:nvPicPr>
          <p:cNvPr id="20" name="Imagem 19" descr="Uma imagem com clipart, ilustração, Desenho animado, Animação&#10;&#10;Descrição gerada automaticamente">
            <a:extLst>
              <a:ext uri="{FF2B5EF4-FFF2-40B4-BE49-F238E27FC236}">
                <a16:creationId xmlns:a16="http://schemas.microsoft.com/office/drawing/2014/main" id="{46CC1DBB-2DE6-F89E-3EC1-E014D228CC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11" y="3683392"/>
            <a:ext cx="1800000" cy="1800000"/>
          </a:xfrm>
          <a:prstGeom prst="rect">
            <a:avLst/>
          </a:prstGeom>
        </p:spPr>
      </p:pic>
      <p:pic>
        <p:nvPicPr>
          <p:cNvPr id="24" name="Imagem 23" descr="Uma imagem com desenho, clipart, ilustração, arte&#10;&#10;Descrição gerada automaticamente">
            <a:extLst>
              <a:ext uri="{FF2B5EF4-FFF2-40B4-BE49-F238E27FC236}">
                <a16:creationId xmlns:a16="http://schemas.microsoft.com/office/drawing/2014/main" id="{269C8A85-41F8-CEFA-0CEF-F8799B7AD1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4" y="1844315"/>
            <a:ext cx="1800000" cy="1800000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2EF2C8E-9718-DD03-677A-3D8FBFF08B2B}"/>
              </a:ext>
            </a:extLst>
          </p:cNvPr>
          <p:cNvSpPr/>
          <p:nvPr/>
        </p:nvSpPr>
        <p:spPr>
          <a:xfrm>
            <a:off x="7121602" y="5371663"/>
            <a:ext cx="2490733" cy="1861807"/>
          </a:xfrm>
          <a:prstGeom prst="roundRect">
            <a:avLst/>
          </a:prstGeom>
          <a:solidFill>
            <a:srgbClr val="9FE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1750 </a:t>
            </a:r>
            <a:r>
              <a:rPr lang="pt-PT" sz="2400" dirty="0" err="1"/>
              <a:t>points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61324362-A772-8094-2CA9-9EBB9CAFE1C6}"/>
              </a:ext>
            </a:extLst>
          </p:cNvPr>
          <p:cNvSpPr/>
          <p:nvPr/>
        </p:nvSpPr>
        <p:spPr>
          <a:xfrm>
            <a:off x="4854220" y="4988344"/>
            <a:ext cx="2498016" cy="2245126"/>
          </a:xfrm>
          <a:prstGeom prst="roundRect">
            <a:avLst/>
          </a:prstGeom>
          <a:solidFill>
            <a:srgbClr val="EEA8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2300 points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173C5EB5-C1B4-D228-ACC6-2A446A1BB28A}"/>
              </a:ext>
            </a:extLst>
          </p:cNvPr>
          <p:cNvSpPr/>
          <p:nvPr/>
        </p:nvSpPr>
        <p:spPr>
          <a:xfrm>
            <a:off x="2586838" y="4501916"/>
            <a:ext cx="2498016" cy="273155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2800 points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22312D5-1DFF-208B-874D-BA48B13C6E60}"/>
              </a:ext>
            </a:extLst>
          </p:cNvPr>
          <p:cNvSpPr/>
          <p:nvPr/>
        </p:nvSpPr>
        <p:spPr>
          <a:xfrm>
            <a:off x="319456" y="3599235"/>
            <a:ext cx="2498016" cy="3634236"/>
          </a:xfrm>
          <a:prstGeom prst="roundRect">
            <a:avLst/>
          </a:prstGeom>
          <a:solidFill>
            <a:srgbClr val="DA44AD"/>
          </a:solidFill>
          <a:ln>
            <a:solidFill>
              <a:srgbClr val="DA44A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3250 </a:t>
            </a:r>
            <a:r>
              <a:rPr lang="pt-PT" sz="2400" dirty="0" err="1"/>
              <a:t>points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EA544739-D135-4C20-D758-F03CBE612D70}"/>
              </a:ext>
            </a:extLst>
          </p:cNvPr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17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WHAT HAVE WE LEARNT?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990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HOW DID THE GAME GO FOR THE DIFFERENT TEAMS?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OVERALL ASSESSMENT OF THE GAME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00929015-F8D1-0C76-ED72-6F0916421951}"/>
              </a:ext>
            </a:extLst>
          </p:cNvPr>
          <p:cNvSpPr/>
          <p:nvPr/>
        </p:nvSpPr>
        <p:spPr>
          <a:xfrm>
            <a:off x="3558791" y="4098176"/>
            <a:ext cx="5074417" cy="104251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áfico 8" descr="Distintivo: novo com preenchimento sólido">
            <a:extLst>
              <a:ext uri="{FF2B5EF4-FFF2-40B4-BE49-F238E27FC236}">
                <a16:creationId xmlns:a16="http://schemas.microsoft.com/office/drawing/2014/main" id="{E0E33218-BFBA-0B15-543D-85D15C9A6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9009" y="4164119"/>
            <a:ext cx="914400" cy="914400"/>
          </a:xfrm>
          <a:prstGeom prst="rect">
            <a:avLst/>
          </a:prstGeom>
        </p:spPr>
      </p:pic>
      <p:pic>
        <p:nvPicPr>
          <p:cNvPr id="10" name="Gráfico 9" descr="Distintivo: novo com preenchimento sólido">
            <a:extLst>
              <a:ext uri="{FF2B5EF4-FFF2-40B4-BE49-F238E27FC236}">
                <a16:creationId xmlns:a16="http://schemas.microsoft.com/office/drawing/2014/main" id="{0D192F13-209D-A080-9187-726FF540C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0704" y="4164119"/>
            <a:ext cx="914400" cy="914400"/>
          </a:xfrm>
          <a:prstGeom prst="rect">
            <a:avLst/>
          </a:prstGeom>
        </p:spPr>
      </p:pic>
      <p:pic>
        <p:nvPicPr>
          <p:cNvPr id="11" name="Gráfico 10" descr="Distintivo: novo com preenchimento sólido">
            <a:extLst>
              <a:ext uri="{FF2B5EF4-FFF2-40B4-BE49-F238E27FC236}">
                <a16:creationId xmlns:a16="http://schemas.microsoft.com/office/drawing/2014/main" id="{15F84AF9-AEC6-375D-CEAF-3C73A354D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2399" y="4164119"/>
            <a:ext cx="914400" cy="914400"/>
          </a:xfrm>
          <a:prstGeom prst="rect">
            <a:avLst/>
          </a:prstGeom>
        </p:spPr>
      </p:pic>
      <p:pic>
        <p:nvPicPr>
          <p:cNvPr id="12" name="Gráfico 11" descr="Distintivo: novo com preenchimento sólido">
            <a:extLst>
              <a:ext uri="{FF2B5EF4-FFF2-40B4-BE49-F238E27FC236}">
                <a16:creationId xmlns:a16="http://schemas.microsoft.com/office/drawing/2014/main" id="{62E31D50-6ED8-8EF8-1A06-2B6B34878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7314" y="4164119"/>
            <a:ext cx="914400" cy="914400"/>
          </a:xfrm>
          <a:prstGeom prst="rect">
            <a:avLst/>
          </a:prstGeom>
        </p:spPr>
      </p:pic>
      <p:pic>
        <p:nvPicPr>
          <p:cNvPr id="13" name="Gráfico 12" descr="Distintivo: novo com preenchimento sólido">
            <a:extLst>
              <a:ext uri="{FF2B5EF4-FFF2-40B4-BE49-F238E27FC236}">
                <a16:creationId xmlns:a16="http://schemas.microsoft.com/office/drawing/2014/main" id="{25B159E7-BD2C-523A-BF75-7720262B9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75620" y="4164119"/>
            <a:ext cx="914400" cy="9144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672D6B6-65EB-DAFD-3E28-9D3CB5C55E4A}"/>
              </a:ext>
            </a:extLst>
          </p:cNvPr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I LOVE IT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25877C5-4267-2F46-882C-784C3AF3CC4C}"/>
              </a:ext>
            </a:extLst>
          </p:cNvPr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IT CAN BE IMPROVED</a:t>
            </a:r>
          </a:p>
        </p:txBody>
      </p:sp>
    </p:spTree>
    <p:extLst>
      <p:ext uri="{BB962C8B-B14F-4D97-AF65-F5344CB8AC3E}">
        <p14:creationId xmlns:p14="http://schemas.microsoft.com/office/powerpoint/2010/main" val="16046223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7F188039-6DDB-46FE-BDA2-0FE7C8513AFA}"/>
              </a:ext>
            </a:extLst>
          </p:cNvPr>
          <p:cNvSpPr/>
          <p:nvPr/>
        </p:nvSpPr>
        <p:spPr>
          <a:xfrm>
            <a:off x="0" y="5095453"/>
            <a:ext cx="12192000" cy="1762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F2B57AF-66C6-B842-91AC-E70867B21E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9144" y="5339690"/>
            <a:ext cx="1390662" cy="973499"/>
          </a:xfrm>
          <a:prstGeom prst="rect">
            <a:avLst/>
          </a:prstGeom>
        </p:spPr>
      </p:pic>
      <p:pic>
        <p:nvPicPr>
          <p:cNvPr id="29" name="Picture 2" descr="Universitat de les Illes Balears - Cursos.com">
            <a:extLst>
              <a:ext uri="{FF2B5EF4-FFF2-40B4-BE49-F238E27FC236}">
                <a16:creationId xmlns:a16="http://schemas.microsoft.com/office/drawing/2014/main" id="{5A8ADFDD-F280-8CA8-64E3-FF1D414B5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172" y="5354448"/>
            <a:ext cx="1153051" cy="47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Empowering Young Disadvantaged Individuals to be changemakers in their ...">
            <a:extLst>
              <a:ext uri="{FF2B5EF4-FFF2-40B4-BE49-F238E27FC236}">
                <a16:creationId xmlns:a16="http://schemas.microsoft.com/office/drawing/2014/main" id="{67E8D2A3-2EAF-13F7-FB3B-D4A478D9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592" y="5393714"/>
            <a:ext cx="922009" cy="39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Aarhus University - Short Term Programs">
            <a:extLst>
              <a:ext uri="{FF2B5EF4-FFF2-40B4-BE49-F238E27FC236}">
                <a16:creationId xmlns:a16="http://schemas.microsoft.com/office/drawing/2014/main" id="{DA639298-F93A-BD7A-692A-1112911C6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4061" y="5309288"/>
            <a:ext cx="1198053" cy="64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aixaDeTexto 30">
            <a:extLst>
              <a:ext uri="{FF2B5EF4-FFF2-40B4-BE49-F238E27FC236}">
                <a16:creationId xmlns:a16="http://schemas.microsoft.com/office/drawing/2014/main" id="{60FA0B70-B780-4FD8-8C49-173B4702B05F}"/>
              </a:ext>
            </a:extLst>
          </p:cNvPr>
          <p:cNvSpPr txBox="1"/>
          <p:nvPr/>
        </p:nvSpPr>
        <p:spPr>
          <a:xfrm>
            <a:off x="2678545" y="6064549"/>
            <a:ext cx="626747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DagnyPro" panose="020B0504020101010102" pitchFamily="34" charset="0"/>
                <a:cs typeface="Arial" panose="020B0604020202020204" pitchFamily="34" charset="0"/>
              </a:rPr>
              <a:t>The European Commission's support for the production of this publication does not constitute of the contents, which reflect the views only of the authors , and the Commission cannot be held responsible for any use which may be made of the information contained therein.</a:t>
            </a: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899D5F1-1862-452E-B754-55C007F0FC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963" y="6120664"/>
            <a:ext cx="1657350" cy="3479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2D92004-A7AF-3E5C-0E64-49E85ECFA9F2}"/>
              </a:ext>
            </a:extLst>
          </p:cNvPr>
          <p:cNvSpPr txBox="1"/>
          <p:nvPr/>
        </p:nvSpPr>
        <p:spPr>
          <a:xfrm>
            <a:off x="9405644" y="6284212"/>
            <a:ext cx="2499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Montserrat" pitchFamily="2" charset="0"/>
              </a:rPr>
              <a:t>2022-1-ES01-KA220-HED-000085257</a:t>
            </a:r>
          </a:p>
          <a:p>
            <a:endParaRPr lang="en-US" sz="1000" dirty="0">
              <a:solidFill>
                <a:schemeClr val="bg2">
                  <a:lumMod val="50000"/>
                </a:schemeClr>
              </a:solidFill>
              <a:latin typeface="Montserrat" pitchFamily="2" charset="0"/>
            </a:endParaRPr>
          </a:p>
        </p:txBody>
      </p:sp>
      <p:pic>
        <p:nvPicPr>
          <p:cNvPr id="7" name="Imagem 6" descr="Uma imagem com captura de ecrã, Tipo de letra, Gráficos, logótipo&#10;&#10;Descrição gerada automaticamente">
            <a:extLst>
              <a:ext uri="{FF2B5EF4-FFF2-40B4-BE49-F238E27FC236}">
                <a16:creationId xmlns:a16="http://schemas.microsoft.com/office/drawing/2014/main" id="{BADA378C-847A-EEF1-8F26-D96B6E798C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609" y="5484568"/>
            <a:ext cx="687577" cy="314531"/>
          </a:xfrm>
          <a:prstGeom prst="rect">
            <a:avLst/>
          </a:prstGeom>
        </p:spPr>
      </p:pic>
      <p:pic>
        <p:nvPicPr>
          <p:cNvPr id="10" name="Imagem 9" descr="Uma imagem com Tipo de letra, Gráficos, logótipo, texto&#10;&#10;Descrição gerada automaticamente">
            <a:extLst>
              <a:ext uri="{FF2B5EF4-FFF2-40B4-BE49-F238E27FC236}">
                <a16:creationId xmlns:a16="http://schemas.microsoft.com/office/drawing/2014/main" id="{4C0780A1-D645-6117-A06B-F2DA1522D4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715" y="5259042"/>
            <a:ext cx="799726" cy="799726"/>
          </a:xfrm>
          <a:prstGeom prst="rect">
            <a:avLst/>
          </a:prstGeom>
        </p:spPr>
      </p:pic>
      <p:pic>
        <p:nvPicPr>
          <p:cNvPr id="12" name="Imagem 11" descr="Uma imagem com texto, Tipo de letra, Gráficos, logótipo&#10;&#10;Descrição gerada automaticamente">
            <a:extLst>
              <a:ext uri="{FF2B5EF4-FFF2-40B4-BE49-F238E27FC236}">
                <a16:creationId xmlns:a16="http://schemas.microsoft.com/office/drawing/2014/main" id="{A8D5B89D-A3F3-780A-2C53-29817E861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981" y="5463849"/>
            <a:ext cx="1237801" cy="369607"/>
          </a:xfrm>
          <a:prstGeom prst="rect">
            <a:avLst/>
          </a:prstGeom>
        </p:spPr>
      </p:pic>
      <p:pic>
        <p:nvPicPr>
          <p:cNvPr id="4" name="Picture 3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92BF097D-C687-B03D-4C05-3502DB6A85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633" y="5195714"/>
            <a:ext cx="713703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873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329</Words>
  <Application>Microsoft Office PowerPoint</Application>
  <PresentationFormat>Widescreen</PresentationFormat>
  <Paragraphs>58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Aptos</vt:lpstr>
      <vt:lpstr>Arial</vt:lpstr>
      <vt:lpstr>DagnyPro</vt:lpstr>
      <vt:lpstr>Montserrat</vt:lpstr>
      <vt:lpstr>Source Code Pro</vt:lpstr>
      <vt:lpstr>1_Tema do Office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lastModifiedBy>Filipa Abreu</cp:lastModifiedBy>
  <cp:revision>10</cp:revision>
  <dcterms:created xsi:type="dcterms:W3CDTF">2024-04-08T17:26:03Z</dcterms:created>
  <dcterms:modified xsi:type="dcterms:W3CDTF">2025-09-22T13:37:06Z</dcterms:modified>
</cp:coreProperties>
</file>