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7" r:id="rId2"/>
    <p:sldMasterId id="2147483659" r:id="rId3"/>
  </p:sldMasterIdLst>
  <p:notesMasterIdLst>
    <p:notesMasterId r:id="rId11"/>
  </p:notesMasterIdLst>
  <p:sldIdLst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embeddedFontLst>
    <p:embeddedFont>
      <p:font typeface="Montserrat" pitchFamily="2" charset="0"/>
      <p:regular r:id="rId12"/>
      <p:bold r:id="rId13"/>
      <p:italic r:id="rId14"/>
      <p:boldItalic r:id="rId15"/>
    </p:embeddedFont>
    <p:embeddedFont>
      <p:font typeface="Source Code Pro" panose="020B0509030403020204" pitchFamily="49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iBOEzkQRFvzdMhl15UZQ6KPEuN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10E932-58D2-4B3E-A820-6E6A0142603B}" v="10" dt="2024-10-10T10:57:39.487"/>
  </p1510:revLst>
</p1510:revInfo>
</file>

<file path=ppt/tableStyles.xml><?xml version="1.0" encoding="utf-8"?>
<a:tblStyleLst xmlns:a="http://schemas.openxmlformats.org/drawingml/2006/main" def="{7215547D-14C3-4050-88E3-E051968EF1FD}">
  <a:tblStyle styleId="{7215547D-14C3-4050-88E3-E051968EF1F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8.fntdata"/><Relationship Id="rId44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0110E932-58D2-4B3E-A820-6E6A0142603B}"/>
    <pc:docChg chg="undo custSel delSld modSld delMainMaster">
      <pc:chgData name="Filipa Abreu" userId="797b8711-3de7-4353-b82c-ee3c32178c83" providerId="ADAL" clId="{0110E932-58D2-4B3E-A820-6E6A0142603B}" dt="2024-10-10T10:57:53.265" v="39" actId="478"/>
      <pc:docMkLst>
        <pc:docMk/>
      </pc:docMkLst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6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7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8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9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0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1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2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3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4"/>
        </pc:sldMkLst>
      </pc:sldChg>
      <pc:sldChg chg="del">
        <pc:chgData name="Filipa Abreu" userId="797b8711-3de7-4353-b82c-ee3c32178c83" providerId="ADAL" clId="{0110E932-58D2-4B3E-A820-6E6A0142603B}" dt="2024-10-10T09:33:17.959" v="1" actId="47"/>
        <pc:sldMkLst>
          <pc:docMk/>
          <pc:sldMk cId="0" sldId="265"/>
        </pc:sldMkLst>
      </pc:sldChg>
      <pc:sldChg chg="addSp delSp modSp mod">
        <pc:chgData name="Filipa Abreu" userId="797b8711-3de7-4353-b82c-ee3c32178c83" providerId="ADAL" clId="{0110E932-58D2-4B3E-A820-6E6A0142603B}" dt="2024-10-10T09:40:04.385" v="11" actId="34135"/>
        <pc:sldMkLst>
          <pc:docMk/>
          <pc:sldMk cId="0" sldId="266"/>
        </pc:sldMkLst>
        <pc:grpChg chg="add mod">
          <ac:chgData name="Filipa Abreu" userId="797b8711-3de7-4353-b82c-ee3c32178c83" providerId="ADAL" clId="{0110E932-58D2-4B3E-A820-6E6A0142603B}" dt="2024-10-10T09:40:04.385" v="11" actId="34135"/>
          <ac:grpSpMkLst>
            <pc:docMk/>
            <pc:sldMk cId="0" sldId="266"/>
            <ac:grpSpMk id="6" creationId="{2826F580-2B3A-3D4D-EE86-82DE6038DAD1}"/>
          </ac:grpSpMkLst>
        </pc:grp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2" creationId="{71AB9AA1-D3CB-D36B-0FFC-94717A5ACAA5}"/>
          </ac:picMkLst>
        </pc:pic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3" creationId="{90950EDC-243E-DCDD-94FA-B86304444F2F}"/>
          </ac:picMkLst>
        </pc:pic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4" creationId="{9A7D9A02-CD1A-D036-8455-EEDB34A91F7F}"/>
          </ac:picMkLst>
        </pc:pic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5" creationId="{F0EE19CF-03C6-66E3-CFAA-7D65188E3AF5}"/>
          </ac:picMkLst>
        </pc:picChg>
        <pc:picChg chg="del">
          <ac:chgData name="Filipa Abreu" userId="797b8711-3de7-4353-b82c-ee3c32178c83" providerId="ADAL" clId="{0110E932-58D2-4B3E-A820-6E6A0142603B}" dt="2024-10-10T09:35:56.790" v="3" actId="478"/>
          <ac:picMkLst>
            <pc:docMk/>
            <pc:sldMk cId="0" sldId="266"/>
            <ac:picMk id="174" creationId="{00000000-0000-0000-0000-000000000000}"/>
          </ac:picMkLst>
        </pc:picChg>
      </pc:sldChg>
      <pc:sldChg chg="addSp modSp mod">
        <pc:chgData name="Filipa Abreu" userId="797b8711-3de7-4353-b82c-ee3c32178c83" providerId="ADAL" clId="{0110E932-58D2-4B3E-A820-6E6A0142603B}" dt="2024-10-10T09:40:22.104" v="13" actId="34135"/>
        <pc:sldMkLst>
          <pc:docMk/>
          <pc:sldMk cId="0" sldId="268"/>
        </pc:sldMkLst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89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0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1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2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3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4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40:22.104" v="13" actId="34135"/>
          <ac:grpSpMkLst>
            <pc:docMk/>
            <pc:sldMk cId="0" sldId="268"/>
            <ac:grpSpMk id="2" creationId="{DD8A9014-C7EF-A0FB-B5DE-07B5C1B73589}"/>
          </ac:grpSpMkLst>
        </pc:grpChg>
        <pc:picChg chg="mod">
          <ac:chgData name="Filipa Abreu" userId="797b8711-3de7-4353-b82c-ee3c32178c83" providerId="ADAL" clId="{0110E932-58D2-4B3E-A820-6E6A0142603B}" dt="2024-10-10T09:40:22.104" v="13" actId="34135"/>
          <ac:picMkLst>
            <pc:docMk/>
            <pc:sldMk cId="0" sldId="268"/>
            <ac:picMk id="188" creationId="{00000000-0000-0000-0000-000000000000}"/>
          </ac:picMkLst>
        </pc:picChg>
      </pc:sldChg>
      <pc:sldChg chg="addSp modSp mod">
        <pc:chgData name="Filipa Abreu" userId="797b8711-3de7-4353-b82c-ee3c32178c83" providerId="ADAL" clId="{0110E932-58D2-4B3E-A820-6E6A0142603B}" dt="2024-10-10T09:40:34.453" v="15" actId="34135"/>
        <pc:sldMkLst>
          <pc:docMk/>
          <pc:sldMk cId="0" sldId="269"/>
        </pc:sldMkLst>
        <pc:spChg chg="mod">
          <ac:chgData name="Filipa Abreu" userId="797b8711-3de7-4353-b82c-ee3c32178c83" providerId="ADAL" clId="{0110E932-58D2-4B3E-A820-6E6A0142603B}" dt="2024-10-10T09:40:34.453" v="15" actId="34135"/>
          <ac:spMkLst>
            <pc:docMk/>
            <pc:sldMk cId="0" sldId="269"/>
            <ac:spMk id="202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40:34.453" v="15" actId="34135"/>
          <ac:grpSpMkLst>
            <pc:docMk/>
            <pc:sldMk cId="0" sldId="269"/>
            <ac:grpSpMk id="2" creationId="{4A12C0D5-7E62-82A7-A54B-9B27E4C79A0F}"/>
          </ac:grpSpMkLst>
        </pc:grpChg>
        <pc:picChg chg="mod">
          <ac:chgData name="Filipa Abreu" userId="797b8711-3de7-4353-b82c-ee3c32178c83" providerId="ADAL" clId="{0110E932-58D2-4B3E-A820-6E6A0142603B}" dt="2024-10-10T09:40:34.453" v="15" actId="34135"/>
          <ac:picMkLst>
            <pc:docMk/>
            <pc:sldMk cId="0" sldId="269"/>
            <ac:picMk id="201" creationId="{00000000-0000-0000-0000-000000000000}"/>
          </ac:picMkLst>
        </pc:picChg>
      </pc:sldChg>
      <pc:sldChg chg="addSp delSp modSp mod">
        <pc:chgData name="Filipa Abreu" userId="797b8711-3de7-4353-b82c-ee3c32178c83" providerId="ADAL" clId="{0110E932-58D2-4B3E-A820-6E6A0142603B}" dt="2024-10-10T10:57:53.265" v="39" actId="478"/>
        <pc:sldMkLst>
          <pc:docMk/>
          <pc:sldMk cId="0" sldId="270"/>
        </pc:sldMkLst>
        <pc:picChg chg="add mod">
          <ac:chgData name="Filipa Abreu" userId="797b8711-3de7-4353-b82c-ee3c32178c83" providerId="ADAL" clId="{0110E932-58D2-4B3E-A820-6E6A0142603B}" dt="2024-10-10T10:57:14.350" v="30"/>
          <ac:picMkLst>
            <pc:docMk/>
            <pc:sldMk cId="0" sldId="270"/>
            <ac:picMk id="2" creationId="{C8DB680A-D425-1D32-1614-E6F2CB74BE01}"/>
          </ac:picMkLst>
        </pc:picChg>
        <pc:picChg chg="add mod ord">
          <ac:chgData name="Filipa Abreu" userId="797b8711-3de7-4353-b82c-ee3c32178c83" providerId="ADAL" clId="{0110E932-58D2-4B3E-A820-6E6A0142603B}" dt="2024-10-10T10:57:51.424" v="38" actId="167"/>
          <ac:picMkLst>
            <pc:docMk/>
            <pc:sldMk cId="0" sldId="270"/>
            <ac:picMk id="4" creationId="{483323D4-8318-0B47-8D10-ACF4E316AC1A}"/>
          </ac:picMkLst>
        </pc:picChg>
        <pc:picChg chg="add del">
          <ac:chgData name="Filipa Abreu" userId="797b8711-3de7-4353-b82c-ee3c32178c83" providerId="ADAL" clId="{0110E932-58D2-4B3E-A820-6E6A0142603B}" dt="2024-10-10T10:57:53.265" v="39" actId="478"/>
          <ac:picMkLst>
            <pc:docMk/>
            <pc:sldMk cId="0" sldId="270"/>
            <ac:picMk id="211" creationId="{00000000-0000-0000-0000-000000000000}"/>
          </ac:picMkLst>
        </pc:picChg>
      </pc:sldChg>
      <pc:sldChg chg="addSp modSp mod">
        <pc:chgData name="Filipa Abreu" userId="797b8711-3de7-4353-b82c-ee3c32178c83" providerId="ADAL" clId="{0110E932-58D2-4B3E-A820-6E6A0142603B}" dt="2024-10-10T09:40:57.005" v="28" actId="164"/>
        <pc:sldMkLst>
          <pc:docMk/>
          <pc:sldMk cId="0" sldId="271"/>
        </pc:sldMkLst>
        <pc:spChg chg="mod">
          <ac:chgData name="Filipa Abreu" userId="797b8711-3de7-4353-b82c-ee3c32178c83" providerId="ADAL" clId="{0110E932-58D2-4B3E-A820-6E6A0142603B}" dt="2024-10-10T09:40:57.005" v="28" actId="164"/>
          <ac:spMkLst>
            <pc:docMk/>
            <pc:sldMk cId="0" sldId="271"/>
            <ac:spMk id="218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57.005" v="28" actId="164"/>
          <ac:spMkLst>
            <pc:docMk/>
            <pc:sldMk cId="0" sldId="271"/>
            <ac:spMk id="220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57.005" v="28" actId="164"/>
          <ac:spMkLst>
            <pc:docMk/>
            <pc:sldMk cId="0" sldId="271"/>
            <ac:spMk id="221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40:57.005" v="28" actId="164"/>
          <ac:grpSpMkLst>
            <pc:docMk/>
            <pc:sldMk cId="0" sldId="271"/>
            <ac:grpSpMk id="2" creationId="{EDC970CB-0F99-B4AC-190B-2E4374E21376}"/>
          </ac:grpSpMkLst>
        </pc:grpChg>
      </pc:sldChg>
      <pc:sldChg chg="addSp delSp modSp mod">
        <pc:chgData name="Filipa Abreu" userId="797b8711-3de7-4353-b82c-ee3c32178c83" providerId="ADAL" clId="{0110E932-58D2-4B3E-A820-6E6A0142603B}" dt="2024-10-10T09:39:53.439" v="9" actId="34135"/>
        <pc:sldMkLst>
          <pc:docMk/>
          <pc:sldMk cId="0" sldId="272"/>
        </pc:sldMkLst>
        <pc:spChg chg="add 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3" creationId="{5F61825A-F2E5-EB42-13D4-85BAC53A37E4}"/>
          </ac:spMkLst>
        </pc:spChg>
        <pc:spChg chg="add 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4" creationId="{B43ACC9A-465C-D7B3-5DCB-CBA2D1CDB045}"/>
          </ac:spMkLst>
        </pc:spChg>
        <pc:spChg chg="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227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228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229" creationId="{00000000-0000-0000-0000-000000000000}"/>
          </ac:spMkLst>
        </pc:spChg>
        <pc:spChg chg="del">
          <ac:chgData name="Filipa Abreu" userId="797b8711-3de7-4353-b82c-ee3c32178c83" providerId="ADAL" clId="{0110E932-58D2-4B3E-A820-6E6A0142603B}" dt="2024-10-10T09:38:22.815" v="6" actId="478"/>
          <ac:spMkLst>
            <pc:docMk/>
            <pc:sldMk cId="0" sldId="272"/>
            <ac:spMk id="234" creationId="{00000000-0000-0000-0000-000000000000}"/>
          </ac:spMkLst>
        </pc:spChg>
        <pc:spChg chg="del">
          <ac:chgData name="Filipa Abreu" userId="797b8711-3de7-4353-b82c-ee3c32178c83" providerId="ADAL" clId="{0110E932-58D2-4B3E-A820-6E6A0142603B}" dt="2024-10-10T09:38:17.559" v="5" actId="478"/>
          <ac:spMkLst>
            <pc:docMk/>
            <pc:sldMk cId="0" sldId="272"/>
            <ac:spMk id="236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39:53.439" v="9" actId="34135"/>
          <ac:grpSpMkLst>
            <pc:docMk/>
            <pc:sldMk cId="0" sldId="272"/>
            <ac:grpSpMk id="6" creationId="{9B99B140-7AAD-54E2-CF13-CD65012D2A1B}"/>
          </ac:grpSpMkLst>
        </pc:grpChg>
        <pc:picChg chg="add 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" creationId="{E486834D-F597-692E-F3B2-45852129100D}"/>
          </ac:picMkLst>
        </pc:picChg>
        <pc:picChg chg="add 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5" creationId="{26714721-DD2B-C2EB-5B01-9EF0C97F572B}"/>
          </ac:picMkLst>
        </pc:picChg>
        <pc:picChg chg="del">
          <ac:chgData name="Filipa Abreu" userId="797b8711-3de7-4353-b82c-ee3c32178c83" providerId="ADAL" clId="{0110E932-58D2-4B3E-A820-6E6A0142603B}" dt="2024-10-10T09:38:17.559" v="5" actId="478"/>
          <ac:picMkLst>
            <pc:docMk/>
            <pc:sldMk cId="0" sldId="272"/>
            <ac:picMk id="230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1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2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3" creationId="{00000000-0000-0000-0000-000000000000}"/>
          </ac:picMkLst>
        </pc:picChg>
        <pc:picChg chg="del">
          <ac:chgData name="Filipa Abreu" userId="797b8711-3de7-4353-b82c-ee3c32178c83" providerId="ADAL" clId="{0110E932-58D2-4B3E-A820-6E6A0142603B}" dt="2024-10-10T09:38:22.815" v="6" actId="478"/>
          <ac:picMkLst>
            <pc:docMk/>
            <pc:sldMk cId="0" sldId="272"/>
            <ac:picMk id="235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7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8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9" creationId="{00000000-0000-0000-0000-000000000000}"/>
          </ac:picMkLst>
        </pc:picChg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3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4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5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6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7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8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9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80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81"/>
        </pc:sldMkLst>
      </pc:sldChg>
      <pc:sldMasterChg chg="delSldLayout">
        <pc:chgData name="Filipa Abreu" userId="797b8711-3de7-4353-b82c-ee3c32178c83" providerId="ADAL" clId="{0110E932-58D2-4B3E-A820-6E6A0142603B}" dt="2024-10-10T09:33:23.852" v="2" actId="47"/>
        <pc:sldMasterMkLst>
          <pc:docMk/>
          <pc:sldMasterMk cId="0" sldId="2147483648"/>
        </pc:sldMasterMkLst>
        <pc:sldLayoutChg chg="del">
          <pc:chgData name="Filipa Abreu" userId="797b8711-3de7-4353-b82c-ee3c32178c83" providerId="ADAL" clId="{0110E932-58D2-4B3E-A820-6E6A0142603B}" dt="2024-10-10T09:33:23.852" v="2" actId="47"/>
          <pc:sldLayoutMkLst>
            <pc:docMk/>
            <pc:sldMasterMk cId="0" sldId="2147483648"/>
            <pc:sldLayoutMk cId="0" sldId="2147483651"/>
          </pc:sldLayoutMkLst>
        </pc:sldLayoutChg>
      </pc:sldMasterChg>
      <pc:sldMasterChg chg="del delSldLayout">
        <pc:chgData name="Filipa Abreu" userId="797b8711-3de7-4353-b82c-ee3c32178c83" providerId="ADAL" clId="{0110E932-58D2-4B3E-A820-6E6A0142603B}" dt="2024-10-10T09:33:16.836" v="0" actId="47"/>
        <pc:sldMasterMkLst>
          <pc:docMk/>
          <pc:sldMasterMk cId="0" sldId="2147483655"/>
        </pc:sldMasterMkLst>
        <pc:sldLayoutChg chg="del">
          <pc:chgData name="Filipa Abreu" userId="797b8711-3de7-4353-b82c-ee3c32178c83" providerId="ADAL" clId="{0110E932-58D2-4B3E-A820-6E6A0142603B}" dt="2024-10-10T09:33:16.836" v="0" actId="47"/>
          <pc:sldLayoutMkLst>
            <pc:docMk/>
            <pc:sldMasterMk cId="0" sldId="2147483655"/>
            <pc:sldLayoutMk cId="0" sldId="214748365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En esta diapositiva el Jefe de Tarea debe mencionar: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Bienvenida a los usuarios de la casa de Charlie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Preséntate y explica tus funciones a lo largo del partido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Presente al robot Charlie - 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personaje virtual que presenta el contenido, les da información estratégica para completar los retos, les felicita por sus logros o les da feedback cuando las cosas no van bien. 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72" name="Google Shape;17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5963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98" name="Google Shape;19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5963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En esta diapositiva el Jefe de Tarea debe mencionar: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70C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Explica la dinámica de la sala donde todos están al principio y al final, y la dinámica de las salas paralelas, donde cada equipo está explorando la casa. 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70C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Cada equipo tiene un portavoz, que tiene acceso al curso en su ordenador y comparte la pantalla con los demás miembros del equipo. 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En cada reto, el portavoz debe recoger las opiniones de todos los miembros para poder responder al reto lo antes posible.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Después de esta diapositiva Taksmaster debería dejar de compartir este powerpoint y empezar a compartir el acceso al juego. </a:t>
            </a:r>
            <a:endParaRPr/>
          </a:p>
        </p:txBody>
      </p:sp>
      <p:sp>
        <p:nvSpPr>
          <p:cNvPr id="225" name="Google Shape;225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2826F580-2B3A-3D4D-EE86-82DE6038DAD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71AB9AA1-D3CB-D36B-0FFC-94717A5ACAA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90950EDC-243E-DCDD-94FA-B86304444F2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4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9A7D9A02-CD1A-D036-8455-EEDB34A91F7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5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F0EE19CF-03C6-66E3-CFAA-7D65188E3AF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Objetivos</a:t>
            </a:r>
            <a:endParaRPr/>
          </a:p>
        </p:txBody>
      </p:sp>
      <p:sp>
        <p:nvSpPr>
          <p:cNvPr id="181" name="Google Shape;181;p12"/>
          <p:cNvSpPr txBox="1"/>
          <p:nvPr/>
        </p:nvSpPr>
        <p:spPr>
          <a:xfrm>
            <a:off x="451104" y="1863864"/>
            <a:ext cx="11289792" cy="4555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01713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001713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Lograr una mayor comprensión y conciencia de la importancia del sesgo algorítmico.</a:t>
            </a:r>
            <a:endParaRPr/>
          </a:p>
          <a:p>
            <a:pPr marL="1001713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Potenciar el interés por el campo de la ética en la IA</a:t>
            </a:r>
            <a:endParaRPr/>
          </a:p>
          <a:p>
            <a:pPr marL="1001713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Objetivos del juego</a:t>
            </a: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¡Esto es como una habitación de escape! </a:t>
            </a:r>
            <a:endParaRPr/>
          </a:p>
          <a:p>
            <a:pPr marL="71596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00171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Para explorar todas las habitaciones de la casa</a:t>
            </a:r>
            <a:endParaRPr/>
          </a:p>
          <a:p>
            <a:pPr marL="100171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Completa todas las misiones </a:t>
            </a:r>
            <a:endParaRPr/>
          </a:p>
          <a:p>
            <a:pPr marL="100171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Llegar a la sala de salida en el tiempo disponible, con el mayor número de puntos</a:t>
            </a:r>
            <a:endParaRPr/>
          </a:p>
          <a:p>
            <a:pPr marL="715963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(los equipos ganan puntos en el juego resolviendo con éxito los retos planteados en cada sala)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Estructura del juego</a:t>
            </a:r>
            <a:endParaRPr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DD8A9014-C7EF-A0FB-B5DE-07B5C1B7358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365504" y="1995176"/>
            <a:ext cx="9302496" cy="4427835"/>
            <a:chOff x="1365504" y="1995176"/>
            <a:chExt cx="9302496" cy="4427835"/>
          </a:xfrm>
        </p:grpSpPr>
        <p:pic>
          <p:nvPicPr>
            <p:cNvPr id="188" name="Google Shape;188;p13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643794" y="1995176"/>
              <a:ext cx="4904412" cy="44278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" name="Google Shape;189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365504" y="4462272"/>
              <a:ext cx="1731264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61750" y="68794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Bienvenida e instrucciones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365504" y="3111945"/>
              <a:ext cx="1731264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61750" y="68794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Mensajes finales y resultados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5333492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47182" y="2586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Introducción al sesgo algorítmico 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3855525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36446" y="37759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Tipos de sesgos algorítmicos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2925350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137660" y="79139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Identificar y abordar el sesgo algorítmico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1995176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137660" y="79139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Consideraciones éticas en la IA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Estructura del juego</a:t>
            </a:r>
            <a:endParaRPr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4A12C0D5-7E62-82A7-A54B-9B27E4C79A0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37298" y="1970792"/>
            <a:ext cx="4904412" cy="4427835"/>
            <a:chOff x="437298" y="1970792"/>
            <a:chExt cx="4904412" cy="4427835"/>
          </a:xfrm>
        </p:grpSpPr>
        <p:pic>
          <p:nvPicPr>
            <p:cNvPr id="201" name="Google Shape;201;p14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37298" y="1970792"/>
              <a:ext cx="4904412" cy="44278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2" name="Google Shape;202;p1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55520" y="2048256"/>
              <a:ext cx="2999232" cy="3913632"/>
            </a:xfrm>
            <a:prstGeom prst="rect">
              <a:avLst/>
            </a:prstGeom>
            <a:noFill/>
            <a:ln w="381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3" name="Google Shape;203;p14"/>
          <p:cNvSpPr txBox="1"/>
          <p:nvPr/>
        </p:nvSpPr>
        <p:spPr>
          <a:xfrm>
            <a:off x="5535168" y="2080520"/>
            <a:ext cx="6315600" cy="4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540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Las habitaciones 1 a 4 tienen la misma estructura </a:t>
            </a:r>
            <a:endParaRPr/>
          </a:p>
          <a:p>
            <a:pPr marL="354013" marR="0" lvl="0" indent="3619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 mensaje de apertura con información que introduce los temas</a:t>
            </a:r>
            <a:endParaRPr/>
          </a:p>
          <a:p>
            <a:pPr marL="715963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2 desafíos obligatorios (con 2 intentos, con preguntas diferentes en cada intento; una vez agotados los intentos sin acertar, no ganas puntos, pero obtienes la llave para continuar a la siguiente sala).</a:t>
            </a:r>
            <a:endParaRPr/>
          </a:p>
          <a:p>
            <a:pPr marL="715963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2 desafíos opcionales (con 1 intento; si aciertas, ganas puntos)</a:t>
            </a:r>
            <a:endParaRPr/>
          </a:p>
          <a:p>
            <a:pPr marL="715963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Mensaje final (con las ideas clave de los temas de la sala)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desenho&#10;&#10;Descrição gerada automaticamente">
            <a:extLst>
              <a:ext uri="{FF2B5EF4-FFF2-40B4-BE49-F238E27FC236}">
                <a16:creationId xmlns:a16="http://schemas.microsoft.com/office/drawing/2014/main" id="{483323D4-8318-0B47-8D10-ACF4E316A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714" y="2237232"/>
            <a:ext cx="5416867" cy="3046988"/>
          </a:xfrm>
          <a:prstGeom prst="rect">
            <a:avLst/>
          </a:prstGeom>
        </p:spPr>
      </p:pic>
      <p:sp>
        <p:nvSpPr>
          <p:cNvPr id="209" name="Google Shape;209;p15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Resultados</a:t>
            </a:r>
            <a:endParaRPr/>
          </a:p>
        </p:txBody>
      </p:sp>
      <p:sp>
        <p:nvSpPr>
          <p:cNvPr id="210" name="Google Shape;210;p15"/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Al final de la partida, Taskmaster elabora la tabla clasificatoria, en la que los equipos se sitúan en un ranking en función de sus resultados/puntos obtenidos.</a:t>
            </a:r>
            <a:endParaRPr/>
          </a:p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Cuando los equipos terminan su recorrido y llegan a la sala de salida y a la pantalla de resultados, el Taskmaster reúne a los equipos en el exterior de la casa. </a:t>
            </a:r>
            <a:endParaRPr/>
          </a:p>
          <a:p>
            <a:pPr marL="3540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Gestión del tiempo </a:t>
            </a:r>
            <a:endParaRPr/>
          </a:p>
        </p:txBody>
      </p:sp>
      <p:pic>
        <p:nvPicPr>
          <p:cNvPr id="219" name="Google Shape;219;p16" descr="Uma imagem com símbolo, círculo, Gráficos, logótipo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3907" y="1796531"/>
            <a:ext cx="1124186" cy="11241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EDC970CB-0F99-B4AC-190B-2E4374E21376}"/>
              </a:ext>
            </a:extLst>
          </p:cNvPr>
          <p:cNvGrpSpPr/>
          <p:nvPr/>
        </p:nvGrpSpPr>
        <p:grpSpPr>
          <a:xfrm>
            <a:off x="268224" y="2666903"/>
            <a:ext cx="11423904" cy="3785652"/>
            <a:chOff x="268224" y="2666903"/>
            <a:chExt cx="11423904" cy="3785652"/>
          </a:xfrm>
        </p:grpSpPr>
        <p:sp>
          <p:nvSpPr>
            <p:cNvPr id="218" name="Google Shape;218;p16"/>
            <p:cNvSpPr txBox="1"/>
            <p:nvPr/>
          </p:nvSpPr>
          <p:spPr>
            <a:xfrm>
              <a:off x="268224" y="2666903"/>
              <a:ext cx="11423904" cy="37856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El tiempo estimado de ejecución del juego es de al menos 135 minutos (2h15)</a:t>
              </a:r>
              <a:endParaRPr/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A continuación se muestra una estimación de tiempo para cada etapa del juego: </a:t>
              </a:r>
              <a:endParaRPr/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711200" marR="0" lvl="0" indent="-1714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Introducción al juego (por Taskmaster): 10 min </a:t>
              </a: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[todos juntos]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Sala: 10 minutos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1: 25 minutos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2: 25 minutos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3: 25 min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4: 25 min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Salida sala 6: 5 min</a:t>
              </a:r>
              <a:endParaRPr/>
            </a:p>
            <a:p>
              <a:pPr marL="711200" marR="0" lvl="0" indent="-17145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Conclusiones y cierre del juego (por Taskmaster): 10 min </a:t>
              </a: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[todos juntos]</a:t>
              </a:r>
              <a:endParaRPr/>
            </a:p>
            <a:p>
              <a:pPr marL="354013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  <p:sp>
          <p:nvSpPr>
            <p:cNvPr id="220" name="Google Shape;220;p16"/>
            <p:cNvSpPr/>
            <p:nvPr/>
          </p:nvSpPr>
          <p:spPr>
            <a:xfrm flipH="1">
              <a:off x="3909125" y="4478361"/>
              <a:ext cx="390144" cy="1377617"/>
            </a:xfrm>
            <a:prstGeom prst="leftBracket">
              <a:avLst>
                <a:gd name="adj" fmla="val 8333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6"/>
            <p:cNvSpPr txBox="1"/>
            <p:nvPr/>
          </p:nvSpPr>
          <p:spPr>
            <a:xfrm>
              <a:off x="4354068" y="4778214"/>
              <a:ext cx="2729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cada equipo 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(salas paralelas simultáneas)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9B99B140-7AAD-54E2-CF13-CD65012D2A1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7" name="Google Shape;227;p1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" y="0"/>
              <a:ext cx="12191998" cy="5103635"/>
            </a:xfrm>
            <a:prstGeom prst="rect">
              <a:avLst/>
            </a:prstGeom>
            <a:solidFill>
              <a:srgbClr val="0156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1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95453"/>
              <a:ext cx="12192000" cy="17625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7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5038" y="2099433"/>
              <a:ext cx="698090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¡A JUGAR!</a:t>
              </a:r>
              <a:endParaRPr/>
            </a:p>
          </p:txBody>
        </p:sp>
        <p:pic>
          <p:nvPicPr>
            <p:cNvPr id="231" name="Google Shape;231;p17" descr="Universitat de les Illes Balears - Cursos.com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72172" y="5354448"/>
              <a:ext cx="1153051" cy="471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" name="Google Shape;232;p17" descr="Empowering Young Disadvantaged Individuals to be changemakers in their ...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401592" y="5393714"/>
              <a:ext cx="922009" cy="3934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" name="Google Shape;233;p17" descr="Aarhus University - Short Term Programs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54061" y="5309288"/>
              <a:ext cx="1198053" cy="643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17" descr="Uma imagem com captura de ecrã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305609" y="5484568"/>
              <a:ext cx="687577" cy="31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" name="Google Shape;238;p17" descr="Uma imagem com Tipo de letra, Gráficos, logótipo, text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321715" y="5259042"/>
              <a:ext cx="799726" cy="799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" name="Google Shape;239;p17" descr="Uma imagem com texto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560981" y="5463849"/>
              <a:ext cx="1237801" cy="3696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Google Shape;155;p9">
              <a:extLst>
                <a:ext uri="{FF2B5EF4-FFF2-40B4-BE49-F238E27FC236}">
                  <a16:creationId xmlns:a16="http://schemas.microsoft.com/office/drawing/2014/main" id="{E486834D-F597-692E-F3B2-45852129100D}"/>
                </a:ext>
              </a:extLst>
            </p:cNvPr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0294300" y="5339690"/>
              <a:ext cx="1390662" cy="973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Google Shape;159;p9">
              <a:extLst>
                <a:ext uri="{FF2B5EF4-FFF2-40B4-BE49-F238E27FC236}">
                  <a16:creationId xmlns:a16="http://schemas.microsoft.com/office/drawing/2014/main" id="{5F61825A-F2E5-EB42-13D4-85BAC53A37E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67325" y="6054917"/>
              <a:ext cx="7083645" cy="577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dirty="0">
                  <a:solidFill>
                    <a:srgbClr val="AEABAB"/>
                  </a:solidFill>
                  <a:latin typeface="Arial"/>
                  <a:ea typeface="Arial"/>
                  <a:cs typeface="Arial"/>
                  <a:sym typeface="Arial"/>
                </a:rPr>
  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  </a:r>
              <a:endParaRPr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161;p9">
              <a:extLst>
                <a:ext uri="{FF2B5EF4-FFF2-40B4-BE49-F238E27FC236}">
                  <a16:creationId xmlns:a16="http://schemas.microsoft.com/office/drawing/2014/main" id="{B43ACC9A-465C-D7B3-5DCB-CBA2D1CDB04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50800" y="6284212"/>
              <a:ext cx="249940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>
                  <a:solidFill>
                    <a:srgbClr val="75707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2022-1-ES01-KA220-HED-000085257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75707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5" name="Imagem 4" descr="Uma imagem com captura de ecrã, Tipo de letra, Azul elétrico, Gráficos&#10;&#10;Descrição gerada automaticamente">
              <a:extLst>
                <a:ext uri="{FF2B5EF4-FFF2-40B4-BE49-F238E27FC236}">
                  <a16:creationId xmlns:a16="http://schemas.microsoft.com/office/drawing/2014/main" id="{26714721-DD2B-C2EB-5B01-9EF0C97F572B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9909" y="6116078"/>
              <a:ext cx="1692170" cy="409791"/>
            </a:xfrm>
            <a:prstGeom prst="rect">
              <a:avLst/>
            </a:prstGeom>
          </p:spPr>
        </p:pic>
      </p:grpSp>
      <p:pic>
        <p:nvPicPr>
          <p:cNvPr id="7" name="Picture 6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E3847245-9564-02E9-051A-2A085A7FC76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09804" y="5135923"/>
            <a:ext cx="713703" cy="39600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613</Words>
  <Application>Microsoft Office PowerPoint</Application>
  <PresentationFormat>Widescreen</PresentationFormat>
  <Paragraphs>75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Source Code Pro</vt:lpstr>
      <vt:lpstr>Arial</vt:lpstr>
      <vt:lpstr>Montserrat</vt:lpstr>
      <vt:lpstr>Calibri</vt:lpstr>
      <vt:lpstr>1_Tema do Office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2</cp:revision>
  <dcterms:created xsi:type="dcterms:W3CDTF">2024-04-08T17:26:03Z</dcterms:created>
  <dcterms:modified xsi:type="dcterms:W3CDTF">2025-09-22T13:48:29Z</dcterms:modified>
</cp:coreProperties>
</file>