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2"/>
  </p:notesMasterIdLst>
  <p:sldIdLst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embeddedFontLst>
    <p:embeddedFont>
      <p:font typeface="Montserrat" pitchFamily="2" charset="0"/>
      <p:regular r:id="rId13"/>
      <p:bold r:id="rId14"/>
      <p:italic r:id="rId15"/>
      <p:boldItalic r:id="rId16"/>
    </p:embeddedFont>
    <p:embeddedFont>
      <p:font typeface="Source Code Pro" panose="020B0509030403020204" pitchFamily="49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0F8A12-9A78-4843-8020-5DB052E8F77C}" v="4" dt="2024-10-10T09:43:10.752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FC0F8A12-9A78-4843-8020-5DB052E8F77C}"/>
    <pc:docChg chg="custSel delSld modSld delMainMaster">
      <pc:chgData name="Filipa Abreu" userId="797b8711-3de7-4353-b82c-ee3c32178c83" providerId="ADAL" clId="{FC0F8A12-9A78-4843-8020-5DB052E8F77C}" dt="2024-10-10T09:43:12.666" v="10" actId="34135"/>
      <pc:docMkLst>
        <pc:docMk/>
      </pc:docMkLst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6"/>
        </pc:sldMkLst>
      </pc:sldChg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7"/>
        </pc:sldMkLst>
      </pc:sldChg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8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59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0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1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2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3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4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5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6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7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8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9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0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1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2"/>
        </pc:sldMkLst>
      </pc:sldChg>
      <pc:sldChg chg="del">
        <pc:chgData name="Filipa Abreu" userId="797b8711-3de7-4353-b82c-ee3c32178c83" providerId="ADAL" clId="{FC0F8A12-9A78-4843-8020-5DB052E8F77C}" dt="2024-10-10T09:34:04.054" v="2" actId="47"/>
        <pc:sldMkLst>
          <pc:docMk/>
          <pc:sldMk cId="0" sldId="273"/>
        </pc:sldMkLst>
      </pc:sldChg>
      <pc:sldChg chg="addSp delSp modSp mod">
        <pc:chgData name="Filipa Abreu" userId="797b8711-3de7-4353-b82c-ee3c32178c83" providerId="ADAL" clId="{FC0F8A12-9A78-4843-8020-5DB052E8F77C}" dt="2024-10-10T09:42:57.731" v="8" actId="34135"/>
        <pc:sldMkLst>
          <pc:docMk/>
          <pc:sldMk cId="0" sldId="274"/>
        </pc:sldMkLst>
        <pc:grpChg chg="add mod">
          <ac:chgData name="Filipa Abreu" userId="797b8711-3de7-4353-b82c-ee3c32178c83" providerId="ADAL" clId="{FC0F8A12-9A78-4843-8020-5DB052E8F77C}" dt="2024-10-10T09:42:57.731" v="8" actId="34135"/>
          <ac:grpSpMkLst>
            <pc:docMk/>
            <pc:sldMk cId="0" sldId="274"/>
            <ac:grpSpMk id="6" creationId="{EDD6C483-1E78-162E-48DB-130191721151}"/>
          </ac:grpSpMkLst>
        </pc:grp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2" creationId="{3BE9B2E6-7B81-AB73-7C42-A5A89B1175D0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3" creationId="{277782DF-BDE8-D27D-C55F-EE35F5FB2401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4" creationId="{EB43734B-D855-3217-8157-71098CFC51C3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5" creationId="{893E09D9-88C0-A559-7B88-37292A642B8D}"/>
          </ac:picMkLst>
        </pc:picChg>
        <pc:picChg chg="del">
          <ac:chgData name="Filipa Abreu" userId="797b8711-3de7-4353-b82c-ee3c32178c83" providerId="ADAL" clId="{FC0F8A12-9A78-4843-8020-5DB052E8F77C}" dt="2024-10-10T09:35:45.808" v="3" actId="478"/>
          <ac:picMkLst>
            <pc:docMk/>
            <pc:sldMk cId="0" sldId="274"/>
            <ac:picMk id="249" creationId="{00000000-0000-0000-0000-000000000000}"/>
          </ac:picMkLst>
        </pc:picChg>
      </pc:sldChg>
      <pc:sldChg chg="addSp delSp modSp mod">
        <pc:chgData name="Filipa Abreu" userId="797b8711-3de7-4353-b82c-ee3c32178c83" providerId="ADAL" clId="{FC0F8A12-9A78-4843-8020-5DB052E8F77C}" dt="2024-10-10T09:43:12.666" v="10" actId="34135"/>
        <pc:sldMkLst>
          <pc:docMk/>
          <pc:sldMk cId="0" sldId="281"/>
        </pc:sldMkLst>
        <pc:spChg chg="add 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" creationId="{CF4ABB40-8BD6-66C9-6F94-FA63980A70E4}"/>
          </ac:spMkLst>
        </pc:spChg>
        <pc:spChg chg="add 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4" creationId="{F91847EC-B214-9A2E-24CF-CB36A6C7DC6C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08" creationId="{00000000-0000-0000-0000-000000000000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09" creationId="{00000000-0000-0000-0000-000000000000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10" creationId="{00000000-0000-0000-0000-000000000000}"/>
          </ac:spMkLst>
        </pc:spChg>
        <pc:spChg chg="del">
          <ac:chgData name="Filipa Abreu" userId="797b8711-3de7-4353-b82c-ee3c32178c83" providerId="ADAL" clId="{FC0F8A12-9A78-4843-8020-5DB052E8F77C}" dt="2024-10-10T09:38:46.248" v="5" actId="478"/>
          <ac:spMkLst>
            <pc:docMk/>
            <pc:sldMk cId="0" sldId="281"/>
            <ac:spMk id="315" creationId="{00000000-0000-0000-0000-000000000000}"/>
          </ac:spMkLst>
        </pc:spChg>
        <pc:spChg chg="del">
          <ac:chgData name="Filipa Abreu" userId="797b8711-3de7-4353-b82c-ee3c32178c83" providerId="ADAL" clId="{FC0F8A12-9A78-4843-8020-5DB052E8F77C}" dt="2024-10-10T09:38:46.248" v="5" actId="478"/>
          <ac:spMkLst>
            <pc:docMk/>
            <pc:sldMk cId="0" sldId="281"/>
            <ac:spMk id="317" creationId="{00000000-0000-0000-0000-000000000000}"/>
          </ac:spMkLst>
        </pc:spChg>
        <pc:grpChg chg="add mod">
          <ac:chgData name="Filipa Abreu" userId="797b8711-3de7-4353-b82c-ee3c32178c83" providerId="ADAL" clId="{FC0F8A12-9A78-4843-8020-5DB052E8F77C}" dt="2024-10-10T09:43:12.666" v="10" actId="34135"/>
          <ac:grpSpMkLst>
            <pc:docMk/>
            <pc:sldMk cId="0" sldId="281"/>
            <ac:grpSpMk id="6" creationId="{D887110D-3F33-C075-5CD9-10FE392F3D49}"/>
          </ac:grpSpMkLst>
        </pc:grpChg>
        <pc:picChg chg="add 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2" creationId="{E5E49D7F-2CAD-63ED-357A-15AD6487477D}"/>
          </ac:picMkLst>
        </pc:picChg>
        <pc:picChg chg="add 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5" creationId="{AE678422-409B-72F6-B40B-3D68C0B20E06}"/>
          </ac:picMkLst>
        </pc:picChg>
        <pc:picChg chg="del">
          <ac:chgData name="Filipa Abreu" userId="797b8711-3de7-4353-b82c-ee3c32178c83" providerId="ADAL" clId="{FC0F8A12-9A78-4843-8020-5DB052E8F77C}" dt="2024-10-10T09:38:46.248" v="5" actId="478"/>
          <ac:picMkLst>
            <pc:docMk/>
            <pc:sldMk cId="0" sldId="281"/>
            <ac:picMk id="311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2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3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4" creationId="{00000000-0000-0000-0000-000000000000}"/>
          </ac:picMkLst>
        </pc:picChg>
        <pc:picChg chg="del">
          <ac:chgData name="Filipa Abreu" userId="797b8711-3de7-4353-b82c-ee3c32178c83" providerId="ADAL" clId="{FC0F8A12-9A78-4843-8020-5DB052E8F77C}" dt="2024-10-10T09:38:46.248" v="5" actId="478"/>
          <ac:picMkLst>
            <pc:docMk/>
            <pc:sldMk cId="0" sldId="281"/>
            <ac:picMk id="316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8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9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20" creationId="{00000000-0000-0000-0000-000000000000}"/>
          </ac:picMkLst>
        </pc:picChg>
      </pc:sldChg>
      <pc:sldMasterChg chg="del delSldLayout">
        <pc:chgData name="Filipa Abreu" userId="797b8711-3de7-4353-b82c-ee3c32178c83" providerId="ADAL" clId="{FC0F8A12-9A78-4843-8020-5DB052E8F77C}" dt="2024-10-10T09:34:02.969" v="1" actId="47"/>
        <pc:sldMasterMkLst>
          <pc:docMk/>
          <pc:sldMasterMk cId="0" sldId="2147483655"/>
        </pc:sldMasterMkLst>
        <pc:sldLayoutChg chg="del">
          <pc:chgData name="Filipa Abreu" userId="797b8711-3de7-4353-b82c-ee3c32178c83" providerId="ADAL" clId="{FC0F8A12-9A78-4843-8020-5DB052E8F77C}" dt="2024-10-10T09:34:02.969" v="1" actId="47"/>
          <pc:sldLayoutMkLst>
            <pc:docMk/>
            <pc:sldMasterMk cId="0" sldId="2147483655"/>
            <pc:sldLayoutMk cId="0" sldId="21474836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Diapositivas que Taskmaster debe mostrar al final del juego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Descripción de la dinámica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Descargo de responsabilidad/explicación de la dinámica de los avatares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Consulte el archivo "CharliesHouse_avatars_specifications.pptx" para obtener información más detallada.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Para obtener información más detallada sobre las características de los avatares y su influencia en las puntuaciones de los juegos, consulte el tema "</a:t>
            </a:r>
            <a:r>
              <a:rPr lang="en-US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Análisis de los informes de progreso de los usuarios en formato SCORM</a:t>
            </a:r>
            <a:r>
              <a:rPr lang="en-US"/>
              <a:t>" de la "Guía del administrador de tareas del juego Charlie House".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63" name="Google Shape;26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¿Qué hemos aprendido?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Presentación de las ideas principales del juego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ource Code Pro"/>
              <a:buChar char="-"/>
            </a:pP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Ánimo para aprender más sobre estos temas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¿Cómo fue el partido para los distintos equipos?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analiza y destaca algunos puntos sobre cómo fue el partido para los diferentes equipos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da a la gente la oportunidad de dar su opinión / hacer comentarios / oportunidades de mejora sobre cómo se opera el juego </a:t>
            </a:r>
            <a:r>
              <a:rPr lang="en-US" sz="12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Feedback y sugerencias de mejora)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86" name="Google Shape;286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Evaluación general del juego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pide a cada portavoz que otorgue al juego una puntuación global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92" name="Google Shape;292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>
  <p:cSld name="Conteúdo com Legenda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EDD6C483-1E78-162E-48DB-13019172115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3BE9B2E6-7B81-AB73-7C42-A5A89B1175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277782DF-BDE8-D27D-C55F-EE35F5FB240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EB43734B-D855-3217-8157-71098CFC51C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893E09D9-88C0-A559-7B88-37292A642B8D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INSTRUCCIONES PARA TASKMASTER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Este documento es una plantilla, por lo que las diapositivas desarrolladas deberán ser adaptadas por el Jefe de Tarea a las circunstancias específicas de la operacionalización del juego.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 la zona de notas de cada diapositiva hay información adicional que puede ser útil.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/>
          <p:nvPr/>
        </p:nvSpPr>
        <p:spPr>
          <a:xfrm>
            <a:off x="-3" y="1170191"/>
            <a:ext cx="12192000" cy="3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BIENVENIDO DE NUEVO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¿DESCUBRIREMOS QUIÉN HA GANADO?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2" descr="Uma imagem com clipart, desenho, ilustração, arte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293" y="4013336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2"/>
          <p:cNvSpPr/>
          <p:nvPr/>
        </p:nvSpPr>
        <p:spPr>
          <a:xfrm>
            <a:off x="9313992" y="5754983"/>
            <a:ext cx="2490733" cy="1478487"/>
          </a:xfrm>
          <a:prstGeom prst="roundRect">
            <a:avLst>
              <a:gd name="adj" fmla="val 16667"/>
            </a:avLst>
          </a:prstGeom>
          <a:solidFill>
            <a:srgbClr val="F9DFF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1200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2"/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TABLERO LÍDER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8" name="Google Shape;268;p22" descr="Uma imagem com chapéu, clipart, desenho, ilustraçã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3838" y="325667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2" descr="Uma imagem com clipart, desenho, ilustração, arte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6456" y="2813995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2" descr="Uma imagem com clipart, ilustração, Desenho animado, Animação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47911" y="368339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2" descr="Uma imagem com desenho, clipart, ilustração, arte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8464" y="1844315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2"/>
          <p:cNvSpPr/>
          <p:nvPr/>
        </p:nvSpPr>
        <p:spPr>
          <a:xfrm>
            <a:off x="7121602" y="5371663"/>
            <a:ext cx="2490733" cy="1861807"/>
          </a:xfrm>
          <a:prstGeom prst="roundRect">
            <a:avLst>
              <a:gd name="adj" fmla="val 16667"/>
            </a:avLst>
          </a:prstGeom>
          <a:solidFill>
            <a:srgbClr val="9FE6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1750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2"/>
          <p:cNvSpPr/>
          <p:nvPr/>
        </p:nvSpPr>
        <p:spPr>
          <a:xfrm>
            <a:off x="4854220" y="4988344"/>
            <a:ext cx="2498016" cy="2245126"/>
          </a:xfrm>
          <a:prstGeom prst="roundRect">
            <a:avLst>
              <a:gd name="adj" fmla="val 16667"/>
            </a:avLst>
          </a:prstGeom>
          <a:solidFill>
            <a:srgbClr val="EEA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2300 puntos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2586838" y="4501916"/>
            <a:ext cx="2498016" cy="2731554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2800 puntos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2"/>
          <p:cNvSpPr/>
          <p:nvPr/>
        </p:nvSpPr>
        <p:spPr>
          <a:xfrm>
            <a:off x="319456" y="3599235"/>
            <a:ext cx="2498016" cy="3634236"/>
          </a:xfrm>
          <a:prstGeom prst="roundRect">
            <a:avLst>
              <a:gd name="adj" fmla="val 16667"/>
            </a:avLst>
          </a:prstGeom>
          <a:solidFill>
            <a:srgbClr val="DA44AD"/>
          </a:solidFill>
          <a:ln w="12700" cap="flat" cmpd="sng">
            <a:solidFill>
              <a:srgbClr val="DA44A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3250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¿QUÉ HEMOS APRENDIDO?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¿CÓMO FUE EL PARTIDO PARA LOS DISTINTOS EQUIPOS?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EVALUACIÓN GENERAL DEL JUEGO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3558791" y="4098176"/>
            <a:ext cx="5074417" cy="104251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900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070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239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731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5620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5"/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ME ENCANTA</a:t>
            </a:r>
            <a:endParaRPr/>
          </a:p>
        </p:txBody>
      </p:sp>
      <p:sp>
        <p:nvSpPr>
          <p:cNvPr id="302" name="Google Shape;302;p25"/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SE PUEDE MEJORAR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D887110D-3F33-C075-5CD9-10FE392F3D4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" name="Google Shape;308;p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6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GRACIAS</a:t>
              </a:r>
              <a:endParaRPr/>
            </a:p>
          </p:txBody>
        </p:sp>
        <p:pic>
          <p:nvPicPr>
            <p:cNvPr id="312" name="Google Shape;312;p26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3" name="Google Shape;313;p26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26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26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Google Shape;319;p26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0" name="Google Shape;320;p26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Google Shape;155;p9">
              <a:extLst>
                <a:ext uri="{FF2B5EF4-FFF2-40B4-BE49-F238E27FC236}">
                  <a16:creationId xmlns:a16="http://schemas.microsoft.com/office/drawing/2014/main" id="{E5E49D7F-2CAD-63ED-357A-15AD6487477D}"/>
                </a:ext>
              </a:extLst>
            </p:cNvPr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Google Shape;159;p9">
              <a:extLst>
                <a:ext uri="{FF2B5EF4-FFF2-40B4-BE49-F238E27FC236}">
                  <a16:creationId xmlns:a16="http://schemas.microsoft.com/office/drawing/2014/main" id="{CF4ABB40-8BD6-66C9-6F94-FA63980A70E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161;p9">
              <a:extLst>
                <a:ext uri="{FF2B5EF4-FFF2-40B4-BE49-F238E27FC236}">
                  <a16:creationId xmlns:a16="http://schemas.microsoft.com/office/drawing/2014/main" id="{F91847EC-B214-9A2E-24CF-CB36A6C7DC6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5" name="Imagem 4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AE678422-409B-72F6-B40B-3D68C0B20E0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  <p:pic>
        <p:nvPicPr>
          <p:cNvPr id="7" name="Picture 6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5C47A5D1-5D60-155F-FF1E-5037D77357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09804" y="5135923"/>
            <a:ext cx="713703" cy="39600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363</Words>
  <Application>Microsoft Office PowerPoint</Application>
  <PresentationFormat>Widescreen</PresentationFormat>
  <Paragraphs>58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Source Code Pro</vt:lpstr>
      <vt:lpstr>Arial</vt:lpstr>
      <vt:lpstr>Montserrat</vt:lpstr>
      <vt:lpstr>Calibri</vt:lpstr>
      <vt:lpstr>1_Tema do Office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2</cp:revision>
  <dcterms:created xsi:type="dcterms:W3CDTF">2024-04-08T17:26:03Z</dcterms:created>
  <dcterms:modified xsi:type="dcterms:W3CDTF">2025-09-22T13:48:17Z</dcterms:modified>
</cp:coreProperties>
</file>