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5" r:id="rId2"/>
    <p:sldMasterId id="2147483657" r:id="rId3"/>
    <p:sldMasterId id="2147483659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embeddedFontLst>
    <p:embeddedFont>
      <p:font typeface="Montserrat" pitchFamily="2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iBOEzkQRFvzdMhl15UZQ6KPEuN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16DF93-E096-430F-80D5-D776662DA44F}" v="9" dt="2024-10-10T09:45:54.983"/>
  </p1510:revLst>
</p1510:revInfo>
</file>

<file path=ppt/tableStyles.xml><?xml version="1.0" encoding="utf-8"?>
<a:tblStyleLst xmlns:a="http://schemas.openxmlformats.org/drawingml/2006/main" def="{7215547D-14C3-4050-88E3-E051968EF1FD}">
  <a:tblStyle styleId="{7215547D-14C3-4050-88E3-E051968EF1F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44" Type="http://customschemas.google.com/relationships/presentationmetadata" Target="meta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3916DF93-E096-430F-80D5-D776662DA44F}"/>
    <pc:docChg chg="undo custSel delSld modSld modMainMaster">
      <pc:chgData name="Filipa Abreu" userId="797b8711-3de7-4353-b82c-ee3c32178c83" providerId="ADAL" clId="{3916DF93-E096-430F-80D5-D776662DA44F}" dt="2024-10-10T09:45:54.983" v="40"/>
      <pc:docMkLst>
        <pc:docMk/>
      </pc:docMkLst>
      <pc:sldChg chg="addSp delSp modSp mod">
        <pc:chgData name="Filipa Abreu" userId="797b8711-3de7-4353-b82c-ee3c32178c83" providerId="ADAL" clId="{3916DF93-E096-430F-80D5-D776662DA44F}" dt="2024-10-10T09:42:16.264" v="27" actId="34135"/>
        <pc:sldMkLst>
          <pc:docMk/>
          <pc:sldMk cId="0" sldId="256"/>
        </pc:sldMkLst>
        <pc:grpChg chg="add mod">
          <ac:chgData name="Filipa Abreu" userId="797b8711-3de7-4353-b82c-ee3c32178c83" providerId="ADAL" clId="{3916DF93-E096-430F-80D5-D776662DA44F}" dt="2024-10-10T09:42:16.264" v="27" actId="34135"/>
          <ac:grpSpMkLst>
            <pc:docMk/>
            <pc:sldMk cId="0" sldId="256"/>
            <ac:grpSpMk id="6" creationId="{F26C162D-EC53-A708-A39D-8FEDFC0B569A}"/>
          </ac:grpSpMkLst>
        </pc:grp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2" creationId="{2CA0E996-D499-2A36-1D12-BFAF3EF25569}"/>
          </ac:picMkLst>
        </pc:pic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3" creationId="{47FED6E3-D965-7A0B-2F8B-939A01F52D68}"/>
          </ac:picMkLst>
        </pc:pic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4" creationId="{A3CD2C12-97D5-4734-9FCC-55D6A823CE19}"/>
          </ac:picMkLst>
        </pc:picChg>
        <pc:picChg chg="add mod">
          <ac:chgData name="Filipa Abreu" userId="797b8711-3de7-4353-b82c-ee3c32178c83" providerId="ADAL" clId="{3916DF93-E096-430F-80D5-D776662DA44F}" dt="2024-10-10T09:42:16.264" v="27" actId="34135"/>
          <ac:picMkLst>
            <pc:docMk/>
            <pc:sldMk cId="0" sldId="256"/>
            <ac:picMk id="5" creationId="{431E43CF-B878-9BE7-185D-D8959047EA51}"/>
          </ac:picMkLst>
        </pc:picChg>
        <pc:picChg chg="del">
          <ac:chgData name="Filipa Abreu" userId="797b8711-3de7-4353-b82c-ee3c32178c83" providerId="ADAL" clId="{3916DF93-E096-430F-80D5-D776662DA44F}" dt="2024-10-10T09:35:18.199" v="2" actId="478"/>
          <ac:picMkLst>
            <pc:docMk/>
            <pc:sldMk cId="0" sldId="256"/>
            <ac:picMk id="45" creationId="{00000000-0000-0000-0000-000000000000}"/>
          </ac:picMkLst>
        </pc:picChg>
      </pc:sldChg>
      <pc:sldChg chg="addSp modSp">
        <pc:chgData name="Filipa Abreu" userId="797b8711-3de7-4353-b82c-ee3c32178c83" providerId="ADAL" clId="{3916DF93-E096-430F-80D5-D776662DA44F}" dt="2024-10-10T09:42:03.748" v="25" actId="164"/>
        <pc:sldMkLst>
          <pc:docMk/>
          <pc:sldMk cId="0" sldId="258"/>
        </pc:sldMkLst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69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0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1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2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3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4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5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6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7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8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79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2:03.748" v="25" actId="164"/>
          <ac:spMkLst>
            <pc:docMk/>
            <pc:sldMk cId="0" sldId="258"/>
            <ac:spMk id="80" creationId="{00000000-0000-0000-0000-000000000000}"/>
          </ac:spMkLst>
        </pc:spChg>
        <pc:grpChg chg="add mod">
          <ac:chgData name="Filipa Abreu" userId="797b8711-3de7-4353-b82c-ee3c32178c83" providerId="ADAL" clId="{3916DF93-E096-430F-80D5-D776662DA44F}" dt="2024-10-10T09:42:03.748" v="25" actId="164"/>
          <ac:grpSpMkLst>
            <pc:docMk/>
            <pc:sldMk cId="0" sldId="258"/>
            <ac:grpSpMk id="2" creationId="{C23374CC-1A45-B9E4-B64C-D78B45B613C3}"/>
          </ac:grpSpMkLst>
        </pc:grp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57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58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59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0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1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2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3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4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5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6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7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2:03.748" v="25" actId="164"/>
          <ac:picMkLst>
            <pc:docMk/>
            <pc:sldMk cId="0" sldId="258"/>
            <ac:picMk id="68" creationId="{00000000-0000-0000-0000-000000000000}"/>
          </ac:picMkLst>
        </pc:picChg>
      </pc:sldChg>
      <pc:sldChg chg="addSp modSp">
        <pc:chgData name="Filipa Abreu" userId="797b8711-3de7-4353-b82c-ee3c32178c83" providerId="ADAL" clId="{3916DF93-E096-430F-80D5-D776662DA44F}" dt="2024-10-10T09:41:42.226" v="24" actId="164"/>
        <pc:sldMkLst>
          <pc:docMk/>
          <pc:sldMk cId="0" sldId="263"/>
        </pc:sldMkLst>
        <pc:spChg chg="mod">
          <ac:chgData name="Filipa Abreu" userId="797b8711-3de7-4353-b82c-ee3c32178c83" providerId="ADAL" clId="{3916DF93-E096-430F-80D5-D776662DA44F}" dt="2024-10-10T09:41:42.226" v="24" actId="164"/>
          <ac:spMkLst>
            <pc:docMk/>
            <pc:sldMk cId="0" sldId="263"/>
            <ac:spMk id="146" creationId="{00000000-0000-0000-0000-000000000000}"/>
          </ac:spMkLst>
        </pc:spChg>
        <pc:grpChg chg="add 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2" creationId="{B650DEFC-AEB8-A3C3-200E-B4EE3DC54DE1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0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3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6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19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22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25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28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31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34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37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40" creationId="{00000000-0000-0000-0000-000000000000}"/>
          </ac:grpSpMkLst>
        </pc:grpChg>
        <pc:grpChg chg="mod">
          <ac:chgData name="Filipa Abreu" userId="797b8711-3de7-4353-b82c-ee3c32178c83" providerId="ADAL" clId="{3916DF93-E096-430F-80D5-D776662DA44F}" dt="2024-10-10T09:41:42.226" v="24" actId="164"/>
          <ac:grpSpMkLst>
            <pc:docMk/>
            <pc:sldMk cId="0" sldId="263"/>
            <ac:grpSpMk id="143" creationId="{00000000-0000-0000-0000-000000000000}"/>
          </ac:grpSpMkLst>
        </pc:grpChg>
      </pc:sldChg>
      <pc:sldChg chg="addSp delSp modSp mod">
        <pc:chgData name="Filipa Abreu" userId="797b8711-3de7-4353-b82c-ee3c32178c83" providerId="ADAL" clId="{3916DF93-E096-430F-80D5-D776662DA44F}" dt="2024-10-10T09:41:27.033" v="23" actId="34135"/>
        <pc:sldMkLst>
          <pc:docMk/>
          <pc:sldMk cId="0" sldId="264"/>
        </pc:sldMkLst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2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3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4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59" creationId="{00000000-0000-0000-0000-000000000000}"/>
          </ac:spMkLst>
        </pc:spChg>
        <pc:spChg chg="mod">
          <ac:chgData name="Filipa Abreu" userId="797b8711-3de7-4353-b82c-ee3c32178c83" providerId="ADAL" clId="{3916DF93-E096-430F-80D5-D776662DA44F}" dt="2024-10-10T09:41:27.033" v="23" actId="34135"/>
          <ac:spMkLst>
            <pc:docMk/>
            <pc:sldMk cId="0" sldId="264"/>
            <ac:spMk id="161" creationId="{00000000-0000-0000-0000-000000000000}"/>
          </ac:spMkLst>
        </pc:spChg>
        <pc:grpChg chg="add mod">
          <ac:chgData name="Filipa Abreu" userId="797b8711-3de7-4353-b82c-ee3c32178c83" providerId="ADAL" clId="{3916DF93-E096-430F-80D5-D776662DA44F}" dt="2024-10-10T09:41:27.033" v="23" actId="34135"/>
          <ac:grpSpMkLst>
            <pc:docMk/>
            <pc:sldMk cId="0" sldId="264"/>
            <ac:grpSpMk id="4" creationId="{9A2432B2-62A4-107E-620B-9F481405A42C}"/>
          </ac:grpSpMkLst>
        </pc:grpChg>
        <pc:picChg chg="add 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3" creationId="{1E2DD587-304C-E252-72DD-CBD1D3C7D20A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5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6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7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58" creationId="{00000000-0000-0000-0000-000000000000}"/>
          </ac:picMkLst>
        </pc:picChg>
        <pc:picChg chg="del">
          <ac:chgData name="Filipa Abreu" userId="797b8711-3de7-4353-b82c-ee3c32178c83" providerId="ADAL" clId="{3916DF93-E096-430F-80D5-D776662DA44F}" dt="2024-10-10T09:37:40.807" v="12" actId="478"/>
          <ac:picMkLst>
            <pc:docMk/>
            <pc:sldMk cId="0" sldId="264"/>
            <ac:picMk id="160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62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63" creationId="{00000000-0000-0000-0000-000000000000}"/>
          </ac:picMkLst>
        </pc:picChg>
        <pc:picChg chg="mod">
          <ac:chgData name="Filipa Abreu" userId="797b8711-3de7-4353-b82c-ee3c32178c83" providerId="ADAL" clId="{3916DF93-E096-430F-80D5-D776662DA44F}" dt="2024-10-10T09:41:27.033" v="23" actId="34135"/>
          <ac:picMkLst>
            <pc:docMk/>
            <pc:sldMk cId="0" sldId="264"/>
            <ac:picMk id="164" creationId="{00000000-0000-0000-0000-000000000000}"/>
          </ac:picMkLst>
        </pc:picChg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5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6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7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8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69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0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1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2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3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4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5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6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7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8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79"/>
        </pc:sldMkLst>
      </pc:sldChg>
      <pc:sldChg chg="del">
        <pc:chgData name="Filipa Abreu" userId="797b8711-3de7-4353-b82c-ee3c32178c83" providerId="ADAL" clId="{3916DF93-E096-430F-80D5-D776662DA44F}" dt="2024-10-10T09:34:24.254" v="0" actId="47"/>
        <pc:sldMkLst>
          <pc:docMk/>
          <pc:sldMk cId="0" sldId="280"/>
        </pc:sldMkLst>
      </pc:sldChg>
      <pc:sldChg chg="del">
        <pc:chgData name="Filipa Abreu" userId="797b8711-3de7-4353-b82c-ee3c32178c83" providerId="ADAL" clId="{3916DF93-E096-430F-80D5-D776662DA44F}" dt="2024-10-10T09:34:27.090" v="1" actId="47"/>
        <pc:sldMkLst>
          <pc:docMk/>
          <pc:sldMk cId="0" sldId="281"/>
        </pc:sldMkLst>
      </pc:sldChg>
      <pc:sldMasterChg chg="delSldLayout">
        <pc:chgData name="Filipa Abreu" userId="797b8711-3de7-4353-b82c-ee3c32178c83" providerId="ADAL" clId="{3916DF93-E096-430F-80D5-D776662DA44F}" dt="2024-10-10T09:34:24.254" v="0" actId="47"/>
        <pc:sldMasterMkLst>
          <pc:docMk/>
          <pc:sldMasterMk cId="0" sldId="2147483648"/>
        </pc:sldMasterMkLst>
        <pc:sldLayoutChg chg="del">
          <pc:chgData name="Filipa Abreu" userId="797b8711-3de7-4353-b82c-ee3c32178c83" providerId="ADAL" clId="{3916DF93-E096-430F-80D5-D776662DA44F}" dt="2024-10-10T09:34:24.254" v="0" actId="47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Filipa Abreu" userId="797b8711-3de7-4353-b82c-ee3c32178c83" providerId="ADAL" clId="{3916DF93-E096-430F-80D5-D776662DA44F}" dt="2024-10-10T09:34:24.254" v="0" actId="47"/>
          <pc:sldLayoutMkLst>
            <pc:docMk/>
            <pc:sldMasterMk cId="0" sldId="2147483648"/>
            <pc:sldLayoutMk cId="0" sldId="2147483651"/>
          </pc:sldLayoutMkLst>
        </pc:sldLayoutChg>
      </pc:sldMasterChg>
      <pc:sldMasterChg chg="addSp delSp modSp mod">
        <pc:chgData name="Filipa Abreu" userId="797b8711-3de7-4353-b82c-ee3c32178c83" providerId="ADAL" clId="{3916DF93-E096-430F-80D5-D776662DA44F}" dt="2024-10-10T09:44:56.100" v="35" actId="1036"/>
        <pc:sldMasterMkLst>
          <pc:docMk/>
          <pc:sldMasterMk cId="0" sldId="2147483655"/>
        </pc:sldMasterMkLst>
        <pc:spChg chg="add mod">
          <ac:chgData name="Filipa Abreu" userId="797b8711-3de7-4353-b82c-ee3c32178c83" providerId="ADAL" clId="{3916DF93-E096-430F-80D5-D776662DA44F}" dt="2024-10-10T09:44:56.100" v="35" actId="1036"/>
          <ac:spMkLst>
            <pc:docMk/>
            <pc:sldMasterMk cId="0" sldId="2147483655"/>
            <ac:spMk id="2" creationId="{77FF2923-F20C-E140-845C-9A021CF6A74E}"/>
          </ac:spMkLst>
        </pc:spChg>
        <pc:picChg chg="add mod">
          <ac:chgData name="Filipa Abreu" userId="797b8711-3de7-4353-b82c-ee3c32178c83" providerId="ADAL" clId="{3916DF93-E096-430F-80D5-D776662DA44F}" dt="2024-10-10T09:44:56.100" v="35" actId="1036"/>
          <ac:picMkLst>
            <pc:docMk/>
            <pc:sldMasterMk cId="0" sldId="2147483655"/>
            <ac:picMk id="3" creationId="{B503053F-A9E5-3CE2-6B8A-E1D51528FD0A}"/>
          </ac:picMkLst>
        </pc:picChg>
        <pc:picChg chg="add mod">
          <ac:chgData name="Filipa Abreu" userId="797b8711-3de7-4353-b82c-ee3c32178c83" providerId="ADAL" clId="{3916DF93-E096-430F-80D5-D776662DA44F}" dt="2024-10-10T09:44:56.100" v="35" actId="1036"/>
          <ac:picMkLst>
            <pc:docMk/>
            <pc:sldMasterMk cId="0" sldId="2147483655"/>
            <ac:picMk id="4" creationId="{882D93A9-6197-A1D4-196C-879DF61C1A8D}"/>
          </ac:picMkLst>
        </pc:picChg>
        <pc:picChg chg="del mod">
          <ac:chgData name="Filipa Abreu" userId="797b8711-3de7-4353-b82c-ee3c32178c83" providerId="ADAL" clId="{3916DF93-E096-430F-80D5-D776662DA44F}" dt="2024-10-10T09:44:49.909" v="30" actId="478"/>
          <ac:picMkLst>
            <pc:docMk/>
            <pc:sldMasterMk cId="0" sldId="2147483655"/>
            <ac:picMk id="29" creationId="{00000000-0000-0000-0000-000000000000}"/>
          </ac:picMkLst>
        </pc:picChg>
      </pc:sldMasterChg>
      <pc:sldMasterChg chg="addSp modSp mod">
        <pc:chgData name="Filipa Abreu" userId="797b8711-3de7-4353-b82c-ee3c32178c83" providerId="ADAL" clId="{3916DF93-E096-430F-80D5-D776662DA44F}" dt="2024-10-10T09:45:32.175" v="37"/>
        <pc:sldMasterMkLst>
          <pc:docMk/>
          <pc:sldMasterMk cId="0" sldId="2147483657"/>
        </pc:sldMasterMkLst>
        <pc:spChg chg="add mod">
          <ac:chgData name="Filipa Abreu" userId="797b8711-3de7-4353-b82c-ee3c32178c83" providerId="ADAL" clId="{3916DF93-E096-430F-80D5-D776662DA44F}" dt="2024-10-10T09:45:32.175" v="37"/>
          <ac:spMkLst>
            <pc:docMk/>
            <pc:sldMasterMk cId="0" sldId="2147483657"/>
            <ac:spMk id="2" creationId="{D3EDCF61-B4D2-D274-8476-DA0A70030E5E}"/>
          </ac:spMkLst>
        </pc:spChg>
        <pc:picChg chg="add mod">
          <ac:chgData name="Filipa Abreu" userId="797b8711-3de7-4353-b82c-ee3c32178c83" providerId="ADAL" clId="{3916DF93-E096-430F-80D5-D776662DA44F}" dt="2024-10-10T09:45:32.175" v="37"/>
          <ac:picMkLst>
            <pc:docMk/>
            <pc:sldMasterMk cId="0" sldId="2147483657"/>
            <ac:picMk id="3" creationId="{130F8B61-FA4D-7CB2-843F-8DD05D827E83}"/>
          </ac:picMkLst>
        </pc:picChg>
        <pc:picChg chg="add mod">
          <ac:chgData name="Filipa Abreu" userId="797b8711-3de7-4353-b82c-ee3c32178c83" providerId="ADAL" clId="{3916DF93-E096-430F-80D5-D776662DA44F}" dt="2024-10-10T09:45:32.175" v="37"/>
          <ac:picMkLst>
            <pc:docMk/>
            <pc:sldMasterMk cId="0" sldId="2147483657"/>
            <ac:picMk id="4" creationId="{BCCDB7FF-615D-F037-3B02-2ED068F46AA0}"/>
          </ac:picMkLst>
        </pc:picChg>
        <pc:picChg chg="mod">
          <ac:chgData name="Filipa Abreu" userId="797b8711-3de7-4353-b82c-ee3c32178c83" providerId="ADAL" clId="{3916DF93-E096-430F-80D5-D776662DA44F}" dt="2024-10-10T09:45:13.757" v="36" actId="34135"/>
          <ac:picMkLst>
            <pc:docMk/>
            <pc:sldMasterMk cId="0" sldId="2147483657"/>
            <ac:picMk id="34" creationId="{00000000-0000-0000-0000-000000000000}"/>
          </ac:picMkLst>
        </pc:picChg>
      </pc:sldMasterChg>
      <pc:sldMasterChg chg="addSp modSp mod">
        <pc:chgData name="Filipa Abreu" userId="797b8711-3de7-4353-b82c-ee3c32178c83" providerId="ADAL" clId="{3916DF93-E096-430F-80D5-D776662DA44F}" dt="2024-10-10T09:45:54.983" v="40"/>
        <pc:sldMasterMkLst>
          <pc:docMk/>
          <pc:sldMasterMk cId="0" sldId="2147483659"/>
        </pc:sldMasterMkLst>
        <pc:spChg chg="add mod">
          <ac:chgData name="Filipa Abreu" userId="797b8711-3de7-4353-b82c-ee3c32178c83" providerId="ADAL" clId="{3916DF93-E096-430F-80D5-D776662DA44F}" dt="2024-10-10T09:45:54.983" v="40"/>
          <ac:spMkLst>
            <pc:docMk/>
            <pc:sldMasterMk cId="0" sldId="2147483659"/>
            <ac:spMk id="2" creationId="{3B6FBD4A-6250-46E1-7CD1-4D860DCEF169}"/>
          </ac:spMkLst>
        </pc:spChg>
        <pc:picChg chg="add mod">
          <ac:chgData name="Filipa Abreu" userId="797b8711-3de7-4353-b82c-ee3c32178c83" providerId="ADAL" clId="{3916DF93-E096-430F-80D5-D776662DA44F}" dt="2024-10-10T09:45:54.983" v="40"/>
          <ac:picMkLst>
            <pc:docMk/>
            <pc:sldMasterMk cId="0" sldId="2147483659"/>
            <ac:picMk id="3" creationId="{EB6BCBE4-7433-10DE-1588-C8065F797A17}"/>
          </ac:picMkLst>
        </pc:picChg>
        <pc:picChg chg="add mod">
          <ac:chgData name="Filipa Abreu" userId="797b8711-3de7-4353-b82c-ee3c32178c83" providerId="ADAL" clId="{3916DF93-E096-430F-80D5-D776662DA44F}" dt="2024-10-10T09:45:54.983" v="40"/>
          <ac:picMkLst>
            <pc:docMk/>
            <pc:sldMasterMk cId="0" sldId="2147483659"/>
            <ac:picMk id="4" creationId="{4935C321-B1E9-AA4E-DFA7-84F6215C32E7}"/>
          </ac:picMkLst>
        </pc:picChg>
        <pc:picChg chg="mod">
          <ac:chgData name="Filipa Abreu" userId="797b8711-3de7-4353-b82c-ee3c32178c83" providerId="ADAL" clId="{3916DF93-E096-430F-80D5-D776662DA44F}" dt="2024-10-10T09:45:52.152" v="39" actId="34136"/>
          <ac:picMkLst>
            <pc:docMk/>
            <pc:sldMasterMk cId="0" sldId="2147483659"/>
            <ac:picMk id="37" creationId="{00000000-0000-0000-0000-000000000000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" name="Google Shape;4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Diapositivas que Taskmaster debe mostrar al final del juego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21ED35C7-7F1F-CA19-BEBD-BE2C772A4EC4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6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BC520048-D070-6016-AAC4-58974F7F104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7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8110D250-15D0-71E4-7D34-986DBA7FE898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8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A7770069-4228-9640-E33A-E93D0540A117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9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75C5AAD5-7548-F8C7-90E9-7EB75257F011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  <p:sp>
        <p:nvSpPr>
          <p:cNvPr id="30" name="Google Shape;30;p29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9"/>
          <p:cNvSpPr/>
          <p:nvPr/>
        </p:nvSpPr>
        <p:spPr>
          <a:xfrm>
            <a:off x="0" y="776721"/>
            <a:ext cx="12192000" cy="6076948"/>
          </a:xfrm>
          <a:prstGeom prst="rect">
            <a:avLst/>
          </a:prstGeom>
          <a:solidFill>
            <a:schemeClr val="lt1">
              <a:alpha val="9372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id="{77FF2923-F20C-E140-845C-9A021CF6A74E}"/>
              </a:ext>
            </a:extLst>
          </p:cNvPr>
          <p:cNvSpPr/>
          <p:nvPr userDrawn="1"/>
        </p:nvSpPr>
        <p:spPr>
          <a:xfrm>
            <a:off x="0" y="-1773"/>
            <a:ext cx="12192000" cy="779891"/>
          </a:xfrm>
          <a:prstGeom prst="rect">
            <a:avLst/>
          </a:prstGeom>
          <a:gradFill flip="none" rotWithShape="1">
            <a:gsLst>
              <a:gs pos="100000">
                <a:srgbClr val="1F0640"/>
              </a:gs>
              <a:gs pos="0">
                <a:srgbClr val="3C152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B503053F-A9E5-3CE2-6B8A-E1D51528FD0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197733"/>
            <a:ext cx="1533525" cy="258499"/>
          </a:xfrm>
          <a:prstGeom prst="rect">
            <a:avLst/>
          </a:prstGeom>
        </p:spPr>
      </p:pic>
      <p:pic>
        <p:nvPicPr>
          <p:cNvPr id="4" name="Picture 1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82D93A9-6197-A1D4-196C-879DF61C1A8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3" y="158029"/>
            <a:ext cx="1360506" cy="48004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9">
            <a:extLst>
              <a:ext uri="{FF2B5EF4-FFF2-40B4-BE49-F238E27FC236}">
                <a16:creationId xmlns:a16="http://schemas.microsoft.com/office/drawing/2014/main" id="{D3EDCF61-B4D2-D274-8476-DA0A70030E5E}"/>
              </a:ext>
            </a:extLst>
          </p:cNvPr>
          <p:cNvSpPr/>
          <p:nvPr userDrawn="1"/>
        </p:nvSpPr>
        <p:spPr>
          <a:xfrm>
            <a:off x="0" y="-36941"/>
            <a:ext cx="12192000" cy="779891"/>
          </a:xfrm>
          <a:prstGeom prst="rect">
            <a:avLst/>
          </a:prstGeom>
          <a:gradFill flip="none" rotWithShape="1">
            <a:gsLst>
              <a:gs pos="100000">
                <a:srgbClr val="1F0640"/>
              </a:gs>
              <a:gs pos="0">
                <a:srgbClr val="3C152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130F8B61-FA4D-7CB2-843F-8DD05D82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162565"/>
            <a:ext cx="1533525" cy="258499"/>
          </a:xfrm>
          <a:prstGeom prst="rect">
            <a:avLst/>
          </a:prstGeom>
        </p:spPr>
      </p:pic>
      <p:pic>
        <p:nvPicPr>
          <p:cNvPr id="4" name="Picture 1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CCDB7FF-615D-F037-3B02-2ED068F46AA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3" y="122861"/>
            <a:ext cx="1360506" cy="48004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id="{3B6FBD4A-6250-46E1-7CD1-4D860DCEF169}"/>
              </a:ext>
            </a:extLst>
          </p:cNvPr>
          <p:cNvSpPr/>
          <p:nvPr userDrawn="1"/>
        </p:nvSpPr>
        <p:spPr>
          <a:xfrm>
            <a:off x="0" y="-36941"/>
            <a:ext cx="12192000" cy="779891"/>
          </a:xfrm>
          <a:prstGeom prst="rect">
            <a:avLst/>
          </a:prstGeom>
          <a:gradFill flip="none" rotWithShape="1">
            <a:gsLst>
              <a:gs pos="100000">
                <a:srgbClr val="1F0640"/>
              </a:gs>
              <a:gs pos="0">
                <a:srgbClr val="3C152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11" descr="A white letter on a black background&#10;&#10;Description automatically generated">
            <a:extLst>
              <a:ext uri="{FF2B5EF4-FFF2-40B4-BE49-F238E27FC236}">
                <a16:creationId xmlns:a16="http://schemas.microsoft.com/office/drawing/2014/main" id="{EB6BCBE4-7433-10DE-1588-C8065F797A1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162565"/>
            <a:ext cx="1533525" cy="258499"/>
          </a:xfrm>
          <a:prstGeom prst="rect">
            <a:avLst/>
          </a:prstGeom>
        </p:spPr>
      </p:pic>
      <p:pic>
        <p:nvPicPr>
          <p:cNvPr id="4" name="Picture 1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4935C321-B1E9-AA4E-DFA7-84F6215C32E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3" y="122861"/>
            <a:ext cx="1360506" cy="48004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20.png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jp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F26C162D-EC53-A708-A39D-8FEDFC0B569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2CA0E996-D499-2A36-1D12-BFAF3EF2556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3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47FED6E3-D965-7A0B-2F8B-939A01F52D6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4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A3CD2C12-97D5-4734-9FCC-55D6A823CE19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5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431E43CF-B878-9BE7-185D-D8959047EA51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AVATARS</a:t>
            </a:r>
            <a:endParaRPr/>
          </a:p>
        </p:txBody>
      </p:sp>
      <p:sp>
        <p:nvSpPr>
          <p:cNvPr id="51" name="Google Shape;51;p2"/>
          <p:cNvSpPr txBox="1"/>
          <p:nvPr/>
        </p:nvSpPr>
        <p:spPr>
          <a:xfrm>
            <a:off x="491490" y="1623060"/>
            <a:ext cx="10914000" cy="42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comienzo de la partida, cada equipo recibirá un personaje (avatar) que le representará en el juego.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 personas se definieron en función de 6 características: sexo, edad, raza, religión, grupo socioeconómico y discapacidad (características relacionadas con los prejuicios existentes en las herramientas de IA).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definió que algunas de las variables aportan más beneficios que otras.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crearon 12 personas (avatares) con diferentes variables para cada una de las 6 características.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Cada uno de los personajes recibe una puntuación determinada cada vez que completa un reto.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Sólo cuando hayan terminado el juego sabrán los equipos cómo funciona. </a:t>
            </a:r>
            <a:r>
              <a:rPr lang="en-US" sz="1600">
                <a:solidFill>
                  <a:schemeClr val="dk1"/>
                </a:solidFill>
              </a:rPr>
              <a:t>El taskmaster o formador 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explicará esta dinámica en su presentación final, con el objetivo de alertar a los jóvenes sobre los posibles sesgos que pueden contener las herramientas de inteligencia artificial.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AVATARS</a:t>
            </a:r>
            <a:endParaRPr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C23374CC-1A45-B9E4-B64C-D78B45B613C3}"/>
              </a:ext>
            </a:extLst>
          </p:cNvPr>
          <p:cNvGrpSpPr/>
          <p:nvPr/>
        </p:nvGrpSpPr>
        <p:grpSpPr>
          <a:xfrm>
            <a:off x="740290" y="1884314"/>
            <a:ext cx="10714184" cy="4427303"/>
            <a:chOff x="740290" y="1884314"/>
            <a:chExt cx="10714184" cy="4427303"/>
          </a:xfrm>
        </p:grpSpPr>
        <p:pic>
          <p:nvPicPr>
            <p:cNvPr id="57" name="Google Shape;57;p3" descr="Uma imagem com clipart, desenho, ilustração, arte&#10;&#10;Descrição gerada automaticament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625674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3" descr="Uma imagem com Cara humana, clipart, desenho, ilustração&#10;&#10;Descrição gerada automaticamente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517367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3" descr="Uma imagem com clipart, Cara humana, desenho, ilustração&#10;&#10;Descrição gerada automaticamente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848598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3" descr="Uma imagem com clipart, desenho, ilustração, arte&#10;&#10;Descrição gerada automaticamente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071521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3" descr="Uma imagem com clipart, desenho, ilustração, arte&#10;&#10;Descrição gerada automaticamente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517367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3" descr="Uma imagem com Cara humana, desenho, clipart, ilustração&#10;&#10;Descrição gerada automaticamente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625674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3;p3" descr="Uma imagem com clipart, desenho, ilustração, arte&#10;&#10;Descrição gerada automaticamente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294444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3" descr="Uma imagem com clipart, desenho, ilustração&#10;&#10;Descrição gerada automaticamente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6071521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Google Shape;65;p3" descr="Uma imagem com chapéu, vestuário, Cara humana, clipart&#10;&#10;Descrição gerada automaticamente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740290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Google Shape;66;p3" descr="Uma imagem com Cara humana, arte, ilustração, desenho&#10;&#10;Descrição gerada automaticamente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7848598" y="1884314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3" descr="Uma imagem com clipart, desenho, ilustração&#10;&#10;Descrição gerada automaticamente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740290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3" descr="Uma imagem com desenho, ilustração, arte&#10;&#10;Descrição gerada automaticamente com confiança média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4294444" y="4236465"/>
              <a:ext cx="1828800" cy="182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Google Shape;69;p3"/>
            <p:cNvSpPr txBox="1"/>
            <p:nvPr/>
          </p:nvSpPr>
          <p:spPr>
            <a:xfrm>
              <a:off x="819585" y="3620781"/>
              <a:ext cx="16184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1. María</a:t>
              </a:r>
              <a:endParaRPr/>
            </a:p>
          </p:txBody>
        </p:sp>
        <p:sp>
          <p:nvSpPr>
            <p:cNvPr id="70" name="Google Shape;70;p3"/>
            <p:cNvSpPr txBox="1"/>
            <p:nvPr/>
          </p:nvSpPr>
          <p:spPr>
            <a:xfrm>
              <a:off x="2588181" y="3620781"/>
              <a:ext cx="16184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2. Ahmed</a:t>
              </a:r>
              <a:endParaRPr/>
            </a:p>
          </p:txBody>
        </p:sp>
        <p:sp>
          <p:nvSpPr>
            <p:cNvPr id="71" name="Google Shape;71;p3"/>
            <p:cNvSpPr txBox="1"/>
            <p:nvPr/>
          </p:nvSpPr>
          <p:spPr>
            <a:xfrm>
              <a:off x="4356777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3. Sra. Ana</a:t>
              </a:r>
              <a:endParaRPr/>
            </a:p>
          </p:txBody>
        </p:sp>
        <p:sp>
          <p:nvSpPr>
            <p:cNvPr id="72" name="Google Shape;72;p3"/>
            <p:cNvSpPr txBox="1"/>
            <p:nvPr/>
          </p:nvSpPr>
          <p:spPr>
            <a:xfrm>
              <a:off x="6129395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4. Amina</a:t>
              </a:r>
              <a:endParaRPr/>
            </a:p>
          </p:txBody>
        </p:sp>
        <p:sp>
          <p:nvSpPr>
            <p:cNvPr id="73" name="Google Shape;73;p3"/>
            <p:cNvSpPr txBox="1"/>
            <p:nvPr/>
          </p:nvSpPr>
          <p:spPr>
            <a:xfrm>
              <a:off x="7902013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5. Sr. Tanaka</a:t>
              </a:r>
              <a:endParaRPr/>
            </a:p>
          </p:txBody>
        </p:sp>
        <p:sp>
          <p:nvSpPr>
            <p:cNvPr id="74" name="Google Shape;74;p3"/>
            <p:cNvSpPr txBox="1"/>
            <p:nvPr/>
          </p:nvSpPr>
          <p:spPr>
            <a:xfrm>
              <a:off x="9674633" y="3620781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6. Khan</a:t>
              </a:r>
              <a:endParaRPr/>
            </a:p>
          </p:txBody>
        </p:sp>
        <p:sp>
          <p:nvSpPr>
            <p:cNvPr id="75" name="Google Shape;75;p3"/>
            <p:cNvSpPr txBox="1"/>
            <p:nvPr/>
          </p:nvSpPr>
          <p:spPr>
            <a:xfrm>
              <a:off x="885966" y="5942285"/>
              <a:ext cx="148572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7. Sra. Diana</a:t>
              </a:r>
              <a:endParaRPr/>
            </a:p>
          </p:txBody>
        </p:sp>
        <p:sp>
          <p:nvSpPr>
            <p:cNvPr id="76" name="Google Shape;76;p3"/>
            <p:cNvSpPr txBox="1"/>
            <p:nvPr/>
          </p:nvSpPr>
          <p:spPr>
            <a:xfrm>
              <a:off x="2588181" y="5942285"/>
              <a:ext cx="16184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8. Abel</a:t>
              </a:r>
              <a:endParaRPr/>
            </a:p>
          </p:txBody>
        </p:sp>
        <p:sp>
          <p:nvSpPr>
            <p:cNvPr id="77" name="Google Shape;77;p3"/>
            <p:cNvSpPr txBox="1"/>
            <p:nvPr/>
          </p:nvSpPr>
          <p:spPr>
            <a:xfrm>
              <a:off x="4356777" y="5942285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9. Alex</a:t>
              </a:r>
              <a:endParaRPr/>
            </a:p>
          </p:txBody>
        </p:sp>
        <p:sp>
          <p:nvSpPr>
            <p:cNvPr id="78" name="Google Shape;78;p3"/>
            <p:cNvSpPr txBox="1"/>
            <p:nvPr/>
          </p:nvSpPr>
          <p:spPr>
            <a:xfrm>
              <a:off x="5932022" y="5942285"/>
              <a:ext cx="2017258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10. Sra. Johnson</a:t>
              </a:r>
              <a:endParaRPr/>
            </a:p>
          </p:txBody>
        </p:sp>
        <p:sp>
          <p:nvSpPr>
            <p:cNvPr id="79" name="Google Shape;79;p3"/>
            <p:cNvSpPr txBox="1"/>
            <p:nvPr/>
          </p:nvSpPr>
          <p:spPr>
            <a:xfrm>
              <a:off x="7902013" y="5942285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11. Maryam</a:t>
              </a:r>
              <a:endParaRPr/>
            </a:p>
          </p:txBody>
        </p:sp>
        <p:sp>
          <p:nvSpPr>
            <p:cNvPr id="80" name="Google Shape;80;p3"/>
            <p:cNvSpPr txBox="1"/>
            <p:nvPr/>
          </p:nvSpPr>
          <p:spPr>
            <a:xfrm>
              <a:off x="9674633" y="5942285"/>
              <a:ext cx="16225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rPr>
                <a:t>12. Wei</a:t>
              </a:r>
              <a:endParaRPr/>
            </a:p>
          </p:txBody>
        </p:sp>
      </p:grp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"/>
          <p:cNvSpPr txBox="1"/>
          <p:nvPr/>
        </p:nvSpPr>
        <p:spPr>
          <a:xfrm>
            <a:off x="491490" y="1623060"/>
            <a:ext cx="10913929" cy="2980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definieron tres variables para cada característica (sexo, edad, raza, religión, grupo socioeconómico y discapacidad).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definieron 3 niveles de beneficio que corresponden a cada variable: más beneficiado = 150; beneficio medio = 100; beneficio mínimo = 50.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Sumando el valor de los beneficios de cada persona, obtenemos el número de puntos que dicha persona ganará cada vez que acierte un reto.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Así, para cada persona, la puntuación que obtendrás cada vez que completes un desafío es diferente.</a:t>
            </a:r>
            <a:endParaRPr/>
          </a:p>
        </p:txBody>
      </p:sp>
      <p:sp>
        <p:nvSpPr>
          <p:cNvPr id="86" name="Google Shape;86;p4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REPARTO DE PUNTOS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REPARTO DE PUNTOS</a:t>
            </a:r>
            <a:endParaRPr/>
          </a:p>
        </p:txBody>
      </p:sp>
      <p:graphicFrame>
        <p:nvGraphicFramePr>
          <p:cNvPr id="92" name="Google Shape;92;p5"/>
          <p:cNvGraphicFramePr/>
          <p:nvPr/>
        </p:nvGraphicFramePr>
        <p:xfrm>
          <a:off x="306704" y="1532413"/>
          <a:ext cx="11578600" cy="4877735"/>
        </p:xfrm>
        <a:graphic>
          <a:graphicData uri="http://schemas.openxmlformats.org/drawingml/2006/table">
            <a:tbl>
              <a:tblPr firstRow="1" bandRow="1">
                <a:noFill/>
                <a:tableStyleId>{7215547D-14C3-4050-88E3-E051968EF1FD}</a:tableStyleId>
              </a:tblPr>
              <a:tblGrid>
                <a:gridCol w="289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9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47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Características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Variables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1" u="none" strike="noStrike" cap="none"/>
                        <a:t>Puntos asignados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GÉNERO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MACHO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FEMENINO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NO BINARIO/NO DEFINIDO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NIÑO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ADULTO JOVEN/MEDIA EDAD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SENIOR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ETNICIDAD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CAUCASIA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ASIÁTICO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AFRICANO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ESPIRITUALIDAD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CRISTIANIDAD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ISLAMISMO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HINDUISMO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ESTATUS SOCIOECONÓMICO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CLASE SUPERIOR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CLASE MEDIA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CLASE BAJA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432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DISCAPACIDAD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SIN DISCAPACIDAD/ENFERMEDAD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DISCAPACIDAD VISUAL/AUDITIVA O PROBLEMA DE MOVILIDAD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DISCAPACIDAD MENTAL O INTELECTUAL</a:t>
                      </a:r>
                      <a:endParaRPr sz="1200" u="none" strike="noStrike" cap="none"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4325">
                <a:tc v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100</a:t>
                      </a:r>
                      <a:endParaRPr/>
                    </a:p>
                  </a:txBody>
                  <a:tcPr marL="91450" marR="91450" marT="45725" marB="45725" anchor="ctr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50</a:t>
                      </a:r>
                      <a:endParaRPr sz="1200" u="none" strike="noStrike" cap="none"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"/>
          <p:cNvSpPr txBox="1"/>
          <p:nvPr/>
        </p:nvSpPr>
        <p:spPr>
          <a:xfrm>
            <a:off x="491490" y="1623060"/>
            <a:ext cx="109140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 en los desafíos obligatorios (que tienen 2 intentos) aciertas a la primera, ganas la puntuación establecida; si aciertas a la segunda, tendrás 50 puntos menos que la puntuación establecida para tu Avatar.  </a:t>
            </a:r>
            <a:endParaRPr/>
          </a:p>
          <a:p>
            <a:pPr marL="285750" marR="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Sólo cuando hayan terminado el juego sabrán los equipos cómo funciona. En su presentación final, </a:t>
            </a:r>
            <a:r>
              <a:rPr lang="en-US" sz="1600">
                <a:solidFill>
                  <a:schemeClr val="dk1"/>
                </a:solidFill>
              </a:rPr>
              <a:t>el taskmaster</a:t>
            </a: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explicará esta dinámica, con el objetivo de alertar a los jóvenes sobre los posibles sesgos que pueden contener las herramientas de inteligencia artificial. </a:t>
            </a:r>
            <a:endParaRPr/>
          </a:p>
        </p:txBody>
      </p:sp>
      <p:sp>
        <p:nvSpPr>
          <p:cNvPr id="98" name="Google Shape;98;p6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VARIABLES DE LOS PERSONAJES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Google Shape;103;p7"/>
          <p:cNvGraphicFramePr/>
          <p:nvPr/>
        </p:nvGraphicFramePr>
        <p:xfrm>
          <a:off x="101600" y="1335563"/>
          <a:ext cx="12001475" cy="5857190"/>
        </p:xfrm>
        <a:graphic>
          <a:graphicData uri="http://schemas.openxmlformats.org/drawingml/2006/table">
            <a:tbl>
              <a:tblPr firstRow="1" bandRow="1">
                <a:noFill/>
                <a:tableStyleId>{7215547D-14C3-4050-88E3-E051968EF1FD}</a:tableStyleId>
              </a:tblPr>
              <a:tblGrid>
                <a:gridCol w="48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3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9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18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8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718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283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GÉNERO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EDAD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ETNICIDAD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ESPIRITUALIDAD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S.E. ESTADO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strike="noStrike" cap="none"/>
                        <a:t>DISCAPACIDADES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Nº de puntos por cada respuesta correcta 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(1er intento)</a:t>
                      </a:r>
                      <a:endParaRPr/>
                    </a:p>
                  </a:txBody>
                  <a:tcPr marL="91450" marR="91450" marT="45725" marB="45725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1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strike="noStrike" cap="none"/>
                        <a:t>María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Niño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2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Ahmed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Adulto joven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3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Sra. Ana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Africano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Hinduismo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alta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mental/intelectual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Amina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Mediana edad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Africano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Sr. Tanaka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/>
                        <a:t>Discapacidad mental/intelectual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Khan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No binario/ indefinido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Adulto joven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alta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Sra. Diana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Hinduismo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Visual/auditivo/</a:t>
                      </a:r>
                      <a:endParaRPr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discapacidad motriz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550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8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Abel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Adulto joven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9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Alex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Niño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Africano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alta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Sra. Johnson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Senior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media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11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Maryam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Mujer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Niño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Caucásico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Islamismo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700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92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12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Wei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Hombre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Mediana edad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Asiático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1200"/>
                        <a:t>Cristiana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Clase baja</a:t>
                      </a:r>
                      <a:endParaRPr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Ninguno</a:t>
                      </a:r>
                      <a:endParaRPr/>
                    </a:p>
                  </a:txBody>
                  <a:tcPr marL="91450" marR="91450" marT="45725" marB="45725" anchor="ctr"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750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4" name="Google Shape;104;p7"/>
          <p:cNvSpPr txBox="1"/>
          <p:nvPr/>
        </p:nvSpPr>
        <p:spPr>
          <a:xfrm>
            <a:off x="0" y="837743"/>
            <a:ext cx="1219200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VARIABLES DE LOS PERSONAJES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B650DEFC-AEB8-A3C3-200E-B4EE3DC54DE1}"/>
              </a:ext>
            </a:extLst>
          </p:cNvPr>
          <p:cNvGrpSpPr/>
          <p:nvPr/>
        </p:nvGrpSpPr>
        <p:grpSpPr>
          <a:xfrm>
            <a:off x="0" y="837743"/>
            <a:ext cx="12192001" cy="5933524"/>
            <a:chOff x="0" y="837743"/>
            <a:chExt cx="12192001" cy="5933524"/>
          </a:xfrm>
        </p:grpSpPr>
        <p:grpSp>
          <p:nvGrpSpPr>
            <p:cNvPr id="110" name="Google Shape;110;p8"/>
            <p:cNvGrpSpPr/>
            <p:nvPr/>
          </p:nvGrpSpPr>
          <p:grpSpPr>
            <a:xfrm>
              <a:off x="202211" y="1337673"/>
              <a:ext cx="5843214" cy="914400"/>
              <a:chOff x="202211" y="965899"/>
              <a:chExt cx="5843214" cy="914400"/>
            </a:xfrm>
          </p:grpSpPr>
          <p:pic>
            <p:nvPicPr>
              <p:cNvPr id="111" name="Google Shape;111;p8" descr="Uma imagem com chapéu, vestuário, Cara humana, clipart&#10;&#10;Descrição gerada automaticamente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202211" y="965899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2" name="Google Shape;112;p8"/>
              <p:cNvSpPr txBox="1"/>
              <p:nvPr/>
            </p:nvSpPr>
            <p:spPr>
              <a:xfrm>
                <a:off x="1115885" y="1007601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Ésta es María. Tiene 9 años y suele ir a la iglesia con su familia los domingos. Sus padres tienen algunas limitaciones económicas y María no siempre puede permitirse comprar lo que quiere. María es buena estudiante y forma parte del equipo de baloncesto del colegio. </a:t>
                </a:r>
                <a:endParaRPr sz="1200">
                  <a:solidFill>
                    <a:srgbClr val="401725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3" name="Google Shape;113;p8"/>
            <p:cNvGrpSpPr/>
            <p:nvPr/>
          </p:nvGrpSpPr>
          <p:grpSpPr>
            <a:xfrm>
              <a:off x="202211" y="2221259"/>
              <a:ext cx="5843214" cy="914400"/>
              <a:chOff x="202211" y="1887907"/>
              <a:chExt cx="5843214" cy="914400"/>
            </a:xfrm>
          </p:grpSpPr>
          <p:pic>
            <p:nvPicPr>
              <p:cNvPr id="114" name="Google Shape;114;p8" descr="Uma imagem com Cara humana, clipart, desenho, ilustração&#10;&#10;Descrição gerada automaticamente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202211" y="1887907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5" name="Google Shape;115;p8"/>
              <p:cNvSpPr txBox="1"/>
              <p:nvPr/>
            </p:nvSpPr>
            <p:spPr>
              <a:xfrm>
                <a:off x="1115885" y="1929609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Ahmed. Tiene 23 años y asiste regularmente a la mezquita. Su familia tiene algunos problemas económicos, aunque nunca les falta de nada. Por desgracia, Ahmed tiene una discapacidad motriz, por lo que debe usar muletas. Ahmed es una persona decidida e inspiradora.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6" name="Google Shape;116;p8"/>
            <p:cNvGrpSpPr/>
            <p:nvPr/>
          </p:nvGrpSpPr>
          <p:grpSpPr>
            <a:xfrm>
              <a:off x="202211" y="3104845"/>
              <a:ext cx="5843214" cy="914400"/>
              <a:chOff x="202211" y="2817520"/>
              <a:chExt cx="5843214" cy="914400"/>
            </a:xfrm>
          </p:grpSpPr>
          <p:pic>
            <p:nvPicPr>
              <p:cNvPr id="117" name="Google Shape;117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202211" y="281752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8" name="Google Shape;118;p8"/>
              <p:cNvSpPr txBox="1"/>
              <p:nvPr/>
            </p:nvSpPr>
            <p:spPr>
              <a:xfrm>
                <a:off x="1115885" y="2951555"/>
                <a:ext cx="492954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la Sra. Ana. Es hindú y de clase alta. Por desgracia, tiene algunos problemas de comprensión y comunicación, pero su familia la apoya incondicionalmente.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9" name="Google Shape;119;p8"/>
            <p:cNvGrpSpPr/>
            <p:nvPr/>
          </p:nvGrpSpPr>
          <p:grpSpPr>
            <a:xfrm>
              <a:off x="202211" y="3988431"/>
              <a:ext cx="5843214" cy="914400"/>
              <a:chOff x="202211" y="3747133"/>
              <a:chExt cx="5843214" cy="914400"/>
            </a:xfrm>
          </p:grpSpPr>
          <p:pic>
            <p:nvPicPr>
              <p:cNvPr id="120" name="Google Shape;120;p8" descr="Uma imagem com clipart, desenho, ilustração&#10;&#10;Descrição gerada automaticamente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202211" y="3747133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1" name="Google Shape;121;p8"/>
              <p:cNvSpPr txBox="1"/>
              <p:nvPr/>
            </p:nvSpPr>
            <p:spPr>
              <a:xfrm>
                <a:off x="1115885" y="3881168"/>
                <a:ext cx="492954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Amina. Tiene 44 años y dificultades económicas. Por desgracia, tiene muy mala vista. Es bastante resistente y siempre encuentra formas creativas de superar los retos cotidianos.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202211" y="4872017"/>
              <a:ext cx="5843214" cy="914400"/>
              <a:chOff x="202211" y="4684351"/>
              <a:chExt cx="5843214" cy="914400"/>
            </a:xfrm>
          </p:grpSpPr>
          <p:pic>
            <p:nvPicPr>
              <p:cNvPr id="123" name="Google Shape;123;p8" descr="Uma imagem com Cara humana, arte, ilustração, desenho&#10;&#10;Descrição gerada automaticamente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202211" y="4684351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4" name="Google Shape;124;p8"/>
              <p:cNvSpPr txBox="1"/>
              <p:nvPr/>
            </p:nvSpPr>
            <p:spPr>
              <a:xfrm>
                <a:off x="1115885" y="4726053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el Sr. Tanaka. Va a la iglesia de su barrio y es de clase media. Por desgracia, tiene dificultades cognitivas que limitan su capacidad para comprender y tomar decisiones. El Sr. Tanaka es una persona amable que siempre está dispuesta a ayudar a los demás.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5" name="Google Shape;125;p8"/>
            <p:cNvGrpSpPr/>
            <p:nvPr/>
          </p:nvGrpSpPr>
          <p:grpSpPr>
            <a:xfrm>
              <a:off x="202211" y="5755604"/>
              <a:ext cx="5843214" cy="1015663"/>
              <a:chOff x="202211" y="5613963"/>
              <a:chExt cx="5843214" cy="1015663"/>
            </a:xfrm>
          </p:grpSpPr>
          <p:pic>
            <p:nvPicPr>
              <p:cNvPr id="126" name="Google Shape;126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202211" y="5664594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7" name="Google Shape;127;p8"/>
              <p:cNvSpPr txBox="1"/>
              <p:nvPr/>
            </p:nvSpPr>
            <p:spPr>
              <a:xfrm>
                <a:off x="1115885" y="5613963"/>
                <a:ext cx="4929540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Khan. Dicen sobre su identidad de género: "Soy quien soy, y eso es lo que importa". Tienen 51 años y ejercen la abogacía. Por desgracia, hace unos años tuvieron un accidente de coche y no pudieron caminar por sí mismos, por lo que utilizan una silla de ruedas, y su familia sigue la tradición y la cultura islámicas.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" name="Google Shape;128;p8"/>
            <p:cNvGrpSpPr/>
            <p:nvPr/>
          </p:nvGrpSpPr>
          <p:grpSpPr>
            <a:xfrm>
              <a:off x="6048509" y="1337673"/>
              <a:ext cx="5843213" cy="914400"/>
              <a:chOff x="6146576" y="962096"/>
              <a:chExt cx="5843213" cy="914400"/>
            </a:xfrm>
          </p:grpSpPr>
          <p:pic>
            <p:nvPicPr>
              <p:cNvPr id="129" name="Google Shape;129;p8" descr="Uma imagem com clipart, desenho, ilustração&#10;&#10;Descrição gerada automaticamente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6146576" y="96209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0" name="Google Shape;130;p8"/>
              <p:cNvSpPr txBox="1"/>
              <p:nvPr/>
            </p:nvSpPr>
            <p:spPr>
              <a:xfrm>
                <a:off x="7060249" y="1003798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la Sra. Diana. Es hinduista y, por desgracia, su audición es cada vez peor y no tiene dinero para comprarse un buen audífono. A pesar de ello, la Sra. Diana es una mujer alegre y encuentra la alegría en las pequeñas cosas de la vida.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1" name="Google Shape;131;p8"/>
            <p:cNvGrpSpPr/>
            <p:nvPr/>
          </p:nvGrpSpPr>
          <p:grpSpPr>
            <a:xfrm>
              <a:off x="6048509" y="2241512"/>
              <a:ext cx="5843213" cy="914400"/>
              <a:chOff x="6146576" y="1887907"/>
              <a:chExt cx="5843213" cy="914400"/>
            </a:xfrm>
          </p:grpSpPr>
          <p:pic>
            <p:nvPicPr>
              <p:cNvPr id="132" name="Google Shape;132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6146576" y="1887907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3" name="Google Shape;133;p8"/>
              <p:cNvSpPr txBox="1"/>
              <p:nvPr/>
            </p:nvSpPr>
            <p:spPr>
              <a:xfrm>
                <a:off x="7060249" y="2114275"/>
                <a:ext cx="492954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Este es Abel. Tiene 28 años y es profesor de educación física. Abel es activo y se dedica a su comunidad.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4" name="Google Shape;134;p8"/>
            <p:cNvGrpSpPr/>
            <p:nvPr/>
          </p:nvGrpSpPr>
          <p:grpSpPr>
            <a:xfrm>
              <a:off x="6048509" y="3145351"/>
              <a:ext cx="5843213" cy="914400"/>
              <a:chOff x="6146576" y="2817520"/>
              <a:chExt cx="5843213" cy="914400"/>
            </a:xfrm>
          </p:grpSpPr>
          <p:pic>
            <p:nvPicPr>
              <p:cNvPr id="135" name="Google Shape;135;p8" descr="Uma imagem com desenho, ilustração, arte&#10;&#10;Descrição gerada automaticamente com confiança média"/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6146576" y="2817520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6" name="Google Shape;136;p8"/>
              <p:cNvSpPr txBox="1"/>
              <p:nvPr/>
            </p:nvSpPr>
            <p:spPr>
              <a:xfrm>
                <a:off x="7060249" y="2859222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Te presento a Alex. Esta alegre niña de 10 años es hija de un juez y una doctora. Los domingos Alex va a la iglesia con sus padres y abuelos y participa en el coro de la iglesia. Alex también forma parte del club de teatro y música del colegio.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37" name="Google Shape;137;p8"/>
            <p:cNvGrpSpPr/>
            <p:nvPr/>
          </p:nvGrpSpPr>
          <p:grpSpPr>
            <a:xfrm>
              <a:off x="6048509" y="4049190"/>
              <a:ext cx="5843213" cy="914400"/>
              <a:chOff x="6146576" y="3747133"/>
              <a:chExt cx="5843213" cy="914400"/>
            </a:xfrm>
          </p:grpSpPr>
          <p:pic>
            <p:nvPicPr>
              <p:cNvPr id="138" name="Google Shape;138;p8" descr="Uma imagem com clipart, desenho, ilustração, arte&#10;&#10;Descrição gerada automaticamente"/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6146576" y="3747133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9" name="Google Shape;139;p8"/>
              <p:cNvSpPr txBox="1"/>
              <p:nvPr/>
            </p:nvSpPr>
            <p:spPr>
              <a:xfrm>
                <a:off x="7060249" y="3788835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la Sra. Johnson. Es profesora de historia y de catequesis. Tiene un jardín y le gusta cuidar de sus flores. Todas las tardes sale a pasear por su barrio con su hija mayor.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0" name="Google Shape;140;p8"/>
            <p:cNvGrpSpPr/>
            <p:nvPr/>
          </p:nvGrpSpPr>
          <p:grpSpPr>
            <a:xfrm>
              <a:off x="6048509" y="4953029"/>
              <a:ext cx="5843213" cy="914400"/>
              <a:chOff x="6146576" y="4676746"/>
              <a:chExt cx="5843213" cy="914400"/>
            </a:xfrm>
          </p:grpSpPr>
          <p:pic>
            <p:nvPicPr>
              <p:cNvPr id="141" name="Google Shape;141;p8" descr="Uma imagem com clipart, Cara humana, desenho, ilustração&#10;&#10;Descrição gerada automaticamente"/>
              <p:cNvPicPr preferRelativeResize="0"/>
              <p:nvPr/>
            </p:nvPicPr>
            <p:blipFill rotWithShape="1">
              <a:blip r:embed="rId13">
                <a:alphaModFix/>
              </a:blip>
              <a:srcRect/>
              <a:stretch/>
            </p:blipFill>
            <p:spPr>
              <a:xfrm>
                <a:off x="6146576" y="4676746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2" name="Google Shape;142;p8"/>
              <p:cNvSpPr txBox="1"/>
              <p:nvPr/>
            </p:nvSpPr>
            <p:spPr>
              <a:xfrm>
                <a:off x="7060249" y="4810781"/>
                <a:ext cx="492954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Esta es Maryam. Tiene 13 años y su familia vive con recursos limitados, pero dan mucha importancia a la educación. Es una buena estudiante y sueña con ser médico.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3" name="Google Shape;143;p8"/>
            <p:cNvGrpSpPr/>
            <p:nvPr/>
          </p:nvGrpSpPr>
          <p:grpSpPr>
            <a:xfrm>
              <a:off x="6048509" y="5856867"/>
              <a:ext cx="5843213" cy="914400"/>
              <a:chOff x="6146576" y="5606357"/>
              <a:chExt cx="5843213" cy="914400"/>
            </a:xfrm>
          </p:grpSpPr>
          <p:pic>
            <p:nvPicPr>
              <p:cNvPr id="144" name="Google Shape;144;p8" descr="Uma imagem com Cara humana, desenho, clipart, ilustração&#10;&#10;Descrição gerada automaticamente"/>
              <p:cNvPicPr preferRelativeResize="0"/>
              <p:nvPr/>
            </p:nvPicPr>
            <p:blipFill rotWithShape="1">
              <a:blip r:embed="rId14">
                <a:alphaModFix/>
              </a:blip>
              <a:srcRect/>
              <a:stretch/>
            </p:blipFill>
            <p:spPr>
              <a:xfrm>
                <a:off x="6146576" y="5606357"/>
                <a:ext cx="914400" cy="914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5" name="Google Shape;145;p8"/>
              <p:cNvSpPr txBox="1"/>
              <p:nvPr/>
            </p:nvSpPr>
            <p:spPr>
              <a:xfrm>
                <a:off x="7060249" y="5648059"/>
                <a:ext cx="492954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Éste es Wei. Tiene 36 años, tres hijos y es jardinero. Su mujer trabaja en una tienda de ropa y han tenido algunas dificultades económicas. Wei es amigo del cura de la iglesia local y han recibido mucho apoyo de la iglesia. </a:t>
                </a:r>
                <a:endParaRPr sz="12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6" name="Google Shape;146;p8"/>
            <p:cNvSpPr txBox="1"/>
            <p:nvPr/>
          </p:nvSpPr>
          <p:spPr>
            <a:xfrm>
              <a:off x="0" y="837743"/>
              <a:ext cx="12192001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00B0F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DESCRIPCIONES DE AVATARES</a:t>
              </a:r>
              <a:endParaRPr/>
            </a:p>
          </p:txBody>
        </p:sp>
      </p:grp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id="{9A2432B2-62A4-107E-620B-9F481405A42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2" name="Google Shape;152;p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" y="0"/>
              <a:ext cx="12191998" cy="5103635"/>
            </a:xfrm>
            <a:prstGeom prst="rect">
              <a:avLst/>
            </a:prstGeom>
            <a:solidFill>
              <a:srgbClr val="0156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9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095453"/>
              <a:ext cx="12192000" cy="17625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9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5038" y="2099433"/>
              <a:ext cx="698090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GRACIAS</a:t>
              </a:r>
              <a:endParaRPr/>
            </a:p>
          </p:txBody>
        </p:sp>
        <p:pic>
          <p:nvPicPr>
            <p:cNvPr id="155" name="Google Shape;155;p9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294300" y="5339690"/>
              <a:ext cx="1390662" cy="973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p9" descr="Universitat de les Illes Balears - Cursos.com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72172" y="5354448"/>
              <a:ext cx="1153051" cy="471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9" descr="Empowering Young Disadvantaged Individuals to be changemakers in their ...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401592" y="5393714"/>
              <a:ext cx="922009" cy="3934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9" descr="Aarhus University - Short Term Programs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754061" y="5309288"/>
              <a:ext cx="1198053" cy="6437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9" name="Google Shape;159;p9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67325" y="6054917"/>
              <a:ext cx="7083645" cy="577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dirty="0">
                  <a:solidFill>
                    <a:srgbClr val="AEABAB"/>
                  </a:solidFill>
                  <a:latin typeface="Arial"/>
                  <a:ea typeface="Arial"/>
                  <a:cs typeface="Arial"/>
                  <a:sym typeface="Arial"/>
                </a:rPr>
  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  </a:r>
              <a:endParaRPr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161;p9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50800" y="6284212"/>
              <a:ext cx="249940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>
                  <a:solidFill>
                    <a:srgbClr val="75707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2022-1-ES01-KA220-HED-000085257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75707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62" name="Google Shape;162;p9" descr="Uma imagem com captura de ecrã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05609" y="5484568"/>
              <a:ext cx="687577" cy="31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9" descr="Uma imagem com Tipo de letra, Gráficos, logótipo, text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321715" y="5259042"/>
              <a:ext cx="799726" cy="7997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Google Shape;164;p9" descr="Uma imagem com texto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7560981" y="5463849"/>
              <a:ext cx="1237801" cy="3696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" name="Imagem 2" descr="Uma imagem com captura de ecrã, Tipo de letra, Azul elétrico, Gráficos&#10;&#10;Descrição gerada automaticamente">
              <a:extLst>
                <a:ext uri="{FF2B5EF4-FFF2-40B4-BE49-F238E27FC236}">
                  <a16:creationId xmlns:a16="http://schemas.microsoft.com/office/drawing/2014/main" id="{1E2DD587-304C-E252-72DD-CBD1D3C7D20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9909" y="6116078"/>
              <a:ext cx="1692170" cy="409791"/>
            </a:xfrm>
            <a:prstGeom prst="rect">
              <a:avLst/>
            </a:prstGeom>
          </p:spPr>
        </p:pic>
      </p:grpSp>
      <p:pic>
        <p:nvPicPr>
          <p:cNvPr id="5" name="Picture 4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344064BE-9206-5D89-3CEC-41344678C5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09804" y="5135923"/>
            <a:ext cx="713703" cy="396000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1260</Words>
  <Application>Microsoft Office PowerPoint</Application>
  <PresentationFormat>Widescreen</PresentationFormat>
  <Paragraphs>215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Noto Sans Symbols</vt:lpstr>
      <vt:lpstr>Arial</vt:lpstr>
      <vt:lpstr>Montserrat</vt:lpstr>
      <vt:lpstr>Calibri</vt:lpstr>
      <vt:lpstr>1_Tema do Office</vt:lpstr>
      <vt:lpstr>1_Office Theme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3</cp:revision>
  <dcterms:created xsi:type="dcterms:W3CDTF">2024-04-08T17:26:03Z</dcterms:created>
  <dcterms:modified xsi:type="dcterms:W3CDTF">2025-09-22T13:48:06Z</dcterms:modified>
</cp:coreProperties>
</file>