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20A_7AA57908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2"/>
  </p:notesMasterIdLst>
  <p:sldIdLst>
    <p:sldId id="522" r:id="rId5"/>
    <p:sldId id="523" r:id="rId6"/>
    <p:sldId id="524" r:id="rId7"/>
    <p:sldId id="525" r:id="rId8"/>
    <p:sldId id="526" r:id="rId9"/>
    <p:sldId id="516" r:id="rId10"/>
    <p:sldId id="527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725"/>
    <a:srgbClr val="000000"/>
    <a:srgbClr val="F9DFF1"/>
    <a:srgbClr val="EEA8D8"/>
    <a:srgbClr val="9FE6FF"/>
    <a:srgbClr val="DA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1D59E1-F90C-4C56-9093-74ED26E93C13}" v="5" dt="2024-10-10T10:56:10.1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7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Moreira" userId="4b08a787-79da-4031-b177-cbe8eb2ce0c6" providerId="ADAL" clId="{93B8926E-D097-4111-8C23-91647BEC2254}"/>
    <pc:docChg chg="undo custSel addSld delSld modSld sldOrd">
      <pc:chgData name="Maria Moreira" userId="4b08a787-79da-4031-b177-cbe8eb2ce0c6" providerId="ADAL" clId="{93B8926E-D097-4111-8C23-91647BEC2254}" dt="2024-06-25T22:40:56.261" v="3232" actId="465"/>
      <pc:docMkLst>
        <pc:docMk/>
      </pc:docMkLst>
      <pc:sldChg chg="del">
        <pc:chgData name="Maria Moreira" userId="4b08a787-79da-4031-b177-cbe8eb2ce0c6" providerId="ADAL" clId="{93B8926E-D097-4111-8C23-91647BEC2254}" dt="2024-06-25T16:46:07.576" v="27" actId="47"/>
        <pc:sldMkLst>
          <pc:docMk/>
          <pc:sldMk cId="203437176" sldId="503"/>
        </pc:sldMkLst>
      </pc:sldChg>
      <pc:sldChg chg="del">
        <pc:chgData name="Maria Moreira" userId="4b08a787-79da-4031-b177-cbe8eb2ce0c6" providerId="ADAL" clId="{93B8926E-D097-4111-8C23-91647BEC2254}" dt="2024-06-25T16:46:08.169" v="28" actId="47"/>
        <pc:sldMkLst>
          <pc:docMk/>
          <pc:sldMk cId="3213699077" sldId="508"/>
        </pc:sldMkLst>
      </pc:sldChg>
      <pc:sldChg chg="del">
        <pc:chgData name="Maria Moreira" userId="4b08a787-79da-4031-b177-cbe8eb2ce0c6" providerId="ADAL" clId="{93B8926E-D097-4111-8C23-91647BEC2254}" dt="2024-06-25T16:46:08.855" v="29" actId="47"/>
        <pc:sldMkLst>
          <pc:docMk/>
          <pc:sldMk cId="39231020" sldId="510"/>
        </pc:sldMkLst>
      </pc:sldChg>
      <pc:sldChg chg="del">
        <pc:chgData name="Maria Moreira" userId="4b08a787-79da-4031-b177-cbe8eb2ce0c6" providerId="ADAL" clId="{93B8926E-D097-4111-8C23-91647BEC2254}" dt="2024-06-25T16:46:09.877" v="30" actId="47"/>
        <pc:sldMkLst>
          <pc:docMk/>
          <pc:sldMk cId="1604622313" sldId="511"/>
        </pc:sldMkLst>
      </pc:sldChg>
      <pc:sldChg chg="addSp delSp modSp mod">
        <pc:chgData name="Maria Moreira" userId="4b08a787-79da-4031-b177-cbe8eb2ce0c6" providerId="ADAL" clId="{93B8926E-D097-4111-8C23-91647BEC2254}" dt="2024-06-25T17:31:53.133" v="734" actId="1076"/>
        <pc:sldMkLst>
          <pc:docMk/>
          <pc:sldMk cId="1394181892" sldId="512"/>
        </pc:sldMkLst>
        <pc:spChg chg="mod">
          <ac:chgData name="Maria Moreira" userId="4b08a787-79da-4031-b177-cbe8eb2ce0c6" providerId="ADAL" clId="{93B8926E-D097-4111-8C23-91647BEC2254}" dt="2024-06-25T17:31:53.133" v="734" actId="1076"/>
          <ac:spMkLst>
            <pc:docMk/>
            <pc:sldMk cId="1394181892" sldId="512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29" creationId="{0FDF9A70-5031-2B76-8D71-22A7388E301C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0" creationId="{F0FBC31D-90CF-9BD2-D48B-89BEFB0EB1D0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1" creationId="{671FD1A5-CF0E-325A-D331-E4F8D697FA4C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2" creationId="{AA87FD8D-6892-84B5-E420-7576B1B4E85F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3" creationId="{6BA3C253-6DE8-B6A7-EB64-0B0DC3B5BB71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4" creationId="{57818DE1-F470-ECB4-599D-5CFC60AB08F8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5" creationId="{C5DA4645-74FA-7BEE-33DF-54D24E98DCE4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6" creationId="{498DF7A8-D9E1-F459-548D-86263236F687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7" creationId="{61263BBD-84D3-3C13-9871-A018302B27FC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8" creationId="{FCCEB5D5-295E-E8B7-EB50-968E66A54DB3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9" creationId="{210F974F-9492-31E5-8718-9B6ACA36C568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40" creationId="{DD5D8A48-4DF5-C966-7D90-4BE6427E529E}"/>
          </ac:spMkLst>
        </pc:spChg>
        <pc:grpChg chg="add del mod">
          <ac:chgData name="Maria Moreira" userId="4b08a787-79da-4031-b177-cbe8eb2ce0c6" providerId="ADAL" clId="{93B8926E-D097-4111-8C23-91647BEC2254}" dt="2024-06-25T17:01:13.977" v="114" actId="165"/>
          <ac:grpSpMkLst>
            <pc:docMk/>
            <pc:sldMk cId="1394181892" sldId="512"/>
            <ac:grpSpMk id="27" creationId="{CEAD23DA-2B44-3067-BBBC-40A9DCD7CC6C}"/>
          </ac:grpSpMkLst>
        </pc:grpChg>
        <pc:grpChg chg="add del mod">
          <ac:chgData name="Maria Moreira" userId="4b08a787-79da-4031-b177-cbe8eb2ce0c6" providerId="ADAL" clId="{93B8926E-D097-4111-8C23-91647BEC2254}" dt="2024-06-25T17:01:04.786" v="111" actId="165"/>
          <ac:grpSpMkLst>
            <pc:docMk/>
            <pc:sldMk cId="1394181892" sldId="512"/>
            <ac:grpSpMk id="28" creationId="{3798A0F7-9FD3-AD9F-D7D0-359F3D781D63}"/>
          </ac:grpSpMkLst>
        </pc:grp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4" creationId="{DED793A6-EA18-2E93-4E1F-BF5A5388E6D5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6" creationId="{834F7FDE-E139-466D-27E9-064DF6EAD9F0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8" creationId="{45C13F93-F291-BF2E-4461-70516605C4F6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10" creationId="{53A90DD0-6751-30BB-6D6F-8B773C2274F8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12" creationId="{718C6F9A-4862-1806-0A69-0CCE7DA4EFC3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4" creationId="{2DF78465-3134-A20D-3BAE-1A6A7EB05A5B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6" creationId="{6E7AC98D-CCAC-59E6-AFDF-78A772ABD98D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8" creationId="{971DAA67-77A5-B3B2-63D0-E6DFD87C9AF8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20" creationId="{135E4E9B-F9CA-1EE8-53F9-C9210D5F7505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2" creationId="{63AD86EF-A0CB-A7A7-182F-3E12634EF624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4" creationId="{E30D6CA2-3D4E-7466-B9B5-4A032F5DC40F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6" creationId="{E334776A-8647-147A-6ECD-B2B16B75D7C6}"/>
          </ac:picMkLst>
        </pc:picChg>
      </pc:sldChg>
      <pc:sldChg chg="addSp delSp modSp add mod">
        <pc:chgData name="Maria Moreira" userId="4b08a787-79da-4031-b177-cbe8eb2ce0c6" providerId="ADAL" clId="{93B8926E-D097-4111-8C23-91647BEC2254}" dt="2024-06-25T22:24:14.507" v="2186" actId="1076"/>
        <pc:sldMkLst>
          <pc:docMk/>
          <pc:sldMk cId="1104006833" sldId="513"/>
        </pc:sldMkLst>
        <pc:spChg chg="add mod">
          <ac:chgData name="Maria Moreira" userId="4b08a787-79da-4031-b177-cbe8eb2ce0c6" providerId="ADAL" clId="{93B8926E-D097-4111-8C23-91647BEC2254}" dt="2024-06-25T17:32:24.163" v="770" actId="313"/>
          <ac:spMkLst>
            <pc:docMk/>
            <pc:sldMk cId="1104006833" sldId="513"/>
            <ac:spMk id="2" creationId="{276942A0-612F-1538-4166-ABE438723B23}"/>
          </ac:spMkLst>
        </pc:spChg>
        <pc:spChg chg="del mod">
          <ac:chgData name="Maria Moreira" userId="4b08a787-79da-4031-b177-cbe8eb2ce0c6" providerId="ADAL" clId="{93B8926E-D097-4111-8C23-91647BEC2254}" dt="2024-06-25T17:32:12.156" v="748" actId="478"/>
          <ac:spMkLst>
            <pc:docMk/>
            <pc:sldMk cId="1104006833" sldId="513"/>
            <ac:spMk id="3" creationId="{A366ACD0-BB70-45ED-1FCE-1ABFD7F296B7}"/>
          </ac:spMkLst>
        </pc:spChg>
        <pc:graphicFrameChg chg="add mod modGraphic">
          <ac:chgData name="Maria Moreira" userId="4b08a787-79da-4031-b177-cbe8eb2ce0c6" providerId="ADAL" clId="{93B8926E-D097-4111-8C23-91647BEC2254}" dt="2024-06-25T22:24:14.507" v="2186" actId="1076"/>
          <ac:graphicFrameMkLst>
            <pc:docMk/>
            <pc:sldMk cId="1104006833" sldId="513"/>
            <ac:graphicFrameMk id="5" creationId="{D0E51A19-C721-904D-03F5-59CB9E3F7BF6}"/>
          </ac:graphicFrameMkLst>
        </pc:graphicFrame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4" creationId="{DED793A6-EA18-2E93-4E1F-BF5A5388E6D5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6" creationId="{834F7FDE-E139-466D-27E9-064DF6EAD9F0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8" creationId="{45C13F93-F291-BF2E-4461-70516605C4F6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10" creationId="{53A90DD0-6751-30BB-6D6F-8B773C2274F8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12" creationId="{718C6F9A-4862-1806-0A69-0CCE7DA4EFC3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4" creationId="{2DF78465-3134-A20D-3BAE-1A6A7EB05A5B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6" creationId="{6E7AC98D-CCAC-59E6-AFDF-78A772ABD98D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8" creationId="{971DAA67-77A5-B3B2-63D0-E6DFD87C9AF8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0" creationId="{135E4E9B-F9CA-1EE8-53F9-C9210D5F7505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22" creationId="{63AD86EF-A0CB-A7A7-182F-3E12634EF624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4" creationId="{E30D6CA2-3D4E-7466-B9B5-4A032F5DC40F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6" creationId="{E334776A-8647-147A-6ECD-B2B16B75D7C6}"/>
          </ac:picMkLst>
        </pc:picChg>
      </pc:sldChg>
      <pc:sldChg chg="addSp delSp modSp add mod ord">
        <pc:chgData name="Maria Moreira" userId="4b08a787-79da-4031-b177-cbe8eb2ce0c6" providerId="ADAL" clId="{93B8926E-D097-4111-8C23-91647BEC2254}" dt="2024-06-25T22:40:56.261" v="3232" actId="465"/>
        <pc:sldMkLst>
          <pc:docMk/>
          <pc:sldMk cId="470385368" sldId="514"/>
        </pc:sldMkLst>
        <pc:spChg chg="del mod">
          <ac:chgData name="Maria Moreira" userId="4b08a787-79da-4031-b177-cbe8eb2ce0c6" providerId="ADAL" clId="{93B8926E-D097-4111-8C23-91647BEC2254}" dt="2024-06-25T17:12:59.646" v="354" actId="478"/>
          <ac:spMkLst>
            <pc:docMk/>
            <pc:sldMk cId="470385368" sldId="514"/>
            <ac:spMk id="3" creationId="{A366ACD0-BB70-45ED-1FCE-1ABFD7F296B7}"/>
          </ac:spMkLst>
        </pc:spChg>
        <pc:spChg chg="add del mod">
          <ac:chgData name="Maria Moreira" userId="4b08a787-79da-4031-b177-cbe8eb2ce0c6" providerId="ADAL" clId="{93B8926E-D097-4111-8C23-91647BEC2254}" dt="2024-06-25T17:16:03.556" v="412" actId="478"/>
          <ac:spMkLst>
            <pc:docMk/>
            <pc:sldMk cId="470385368" sldId="514"/>
            <ac:spMk id="7" creationId="{F7759282-41B7-B4D2-8080-288FCFA10893}"/>
          </ac:spMkLst>
        </pc:spChg>
        <pc:spChg chg="add del mod">
          <ac:chgData name="Maria Moreira" userId="4b08a787-79da-4031-b177-cbe8eb2ce0c6" providerId="ADAL" clId="{93B8926E-D097-4111-8C23-91647BEC2254}" dt="2024-06-25T17:16:02.765" v="411" actId="478"/>
          <ac:spMkLst>
            <pc:docMk/>
            <pc:sldMk cId="470385368" sldId="514"/>
            <ac:spMk id="9" creationId="{4F200405-5F41-8D3F-EFBC-8DF6DBEC06A6}"/>
          </ac:spMkLst>
        </pc:spChg>
        <pc:spChg chg="add del mod">
          <ac:chgData name="Maria Moreira" userId="4b08a787-79da-4031-b177-cbe8eb2ce0c6" providerId="ADAL" clId="{93B8926E-D097-4111-8C23-91647BEC2254}" dt="2024-06-25T17:16:01.338" v="410" actId="478"/>
          <ac:spMkLst>
            <pc:docMk/>
            <pc:sldMk cId="470385368" sldId="514"/>
            <ac:spMk id="11" creationId="{D1B172D7-0CEF-143D-A715-D08E42CD5234}"/>
          </ac:spMkLst>
        </pc:spChg>
        <pc:spChg chg="add del mod">
          <ac:chgData name="Maria Moreira" userId="4b08a787-79da-4031-b177-cbe8eb2ce0c6" providerId="ADAL" clId="{93B8926E-D097-4111-8C23-91647BEC2254}" dt="2024-06-25T17:16:05.287" v="413" actId="478"/>
          <ac:spMkLst>
            <pc:docMk/>
            <pc:sldMk cId="470385368" sldId="514"/>
            <ac:spMk id="13" creationId="{3206DC1C-1ABB-8580-8851-C460B48B3CE1}"/>
          </ac:spMkLst>
        </pc:spChg>
        <pc:spChg chg="add del mod">
          <ac:chgData name="Maria Moreira" userId="4b08a787-79da-4031-b177-cbe8eb2ce0c6" providerId="ADAL" clId="{93B8926E-D097-4111-8C23-91647BEC2254}" dt="2024-06-25T17:16:06.117" v="414" actId="478"/>
          <ac:spMkLst>
            <pc:docMk/>
            <pc:sldMk cId="470385368" sldId="514"/>
            <ac:spMk id="15" creationId="{8C4A5C2C-C4BA-5136-AC4A-564BBF53574E}"/>
          </ac:spMkLst>
        </pc:spChg>
        <pc:spChg chg="add del mod">
          <ac:chgData name="Maria Moreira" userId="4b08a787-79da-4031-b177-cbe8eb2ce0c6" providerId="ADAL" clId="{93B8926E-D097-4111-8C23-91647BEC2254}" dt="2024-06-25T17:16:07.489" v="415" actId="478"/>
          <ac:spMkLst>
            <pc:docMk/>
            <pc:sldMk cId="470385368" sldId="514"/>
            <ac:spMk id="17" creationId="{FF0BF864-1682-1DED-3F94-5A98F1B1C713}"/>
          </ac:spMkLst>
        </pc:spChg>
        <pc:spChg chg="add mod">
          <ac:chgData name="Maria Moreira" userId="4b08a787-79da-4031-b177-cbe8eb2ce0c6" providerId="ADAL" clId="{93B8926E-D097-4111-8C23-91647BEC2254}" dt="2024-06-25T17:28:48.377" v="693" actId="164"/>
          <ac:spMkLst>
            <pc:docMk/>
            <pc:sldMk cId="470385368" sldId="514"/>
            <ac:spMk id="19" creationId="{8BCA5D20-6EEF-1FDB-6BB4-9B5AA6882B73}"/>
          </ac:spMkLst>
        </pc:spChg>
        <pc:spChg chg="add mod">
          <ac:chgData name="Maria Moreira" userId="4b08a787-79da-4031-b177-cbe8eb2ce0c6" providerId="ADAL" clId="{93B8926E-D097-4111-8C23-91647BEC2254}" dt="2024-06-25T17:28:55.188" v="695" actId="164"/>
          <ac:spMkLst>
            <pc:docMk/>
            <pc:sldMk cId="470385368" sldId="514"/>
            <ac:spMk id="21" creationId="{97F4FDE4-7C54-EB61-6A0D-D3194EA04DB7}"/>
          </ac:spMkLst>
        </pc:spChg>
        <pc:spChg chg="add mod">
          <ac:chgData name="Maria Moreira" userId="4b08a787-79da-4031-b177-cbe8eb2ce0c6" providerId="ADAL" clId="{93B8926E-D097-4111-8C23-91647BEC2254}" dt="2024-06-25T17:29:01.494" v="697" actId="164"/>
          <ac:spMkLst>
            <pc:docMk/>
            <pc:sldMk cId="470385368" sldId="514"/>
            <ac:spMk id="23" creationId="{B23AD316-27F2-5EB3-13D5-66B97FDB4953}"/>
          </ac:spMkLst>
        </pc:spChg>
        <pc:spChg chg="add mod">
          <ac:chgData name="Maria Moreira" userId="4b08a787-79da-4031-b177-cbe8eb2ce0c6" providerId="ADAL" clId="{93B8926E-D097-4111-8C23-91647BEC2254}" dt="2024-06-25T17:29:08.125" v="699" actId="164"/>
          <ac:spMkLst>
            <pc:docMk/>
            <pc:sldMk cId="470385368" sldId="514"/>
            <ac:spMk id="25" creationId="{0582885F-FA24-930D-0AE6-1DCA1C930817}"/>
          </ac:spMkLst>
        </pc:spChg>
        <pc:spChg chg="add mod">
          <ac:chgData name="Maria Moreira" userId="4b08a787-79da-4031-b177-cbe8eb2ce0c6" providerId="ADAL" clId="{93B8926E-D097-4111-8C23-91647BEC2254}" dt="2024-06-25T17:29:18.670" v="703" actId="164"/>
          <ac:spMkLst>
            <pc:docMk/>
            <pc:sldMk cId="470385368" sldId="514"/>
            <ac:spMk id="27" creationId="{3C228807-9EAA-A520-7959-30EB9520BCD3}"/>
          </ac:spMkLst>
        </pc:spChg>
        <pc:spChg chg="add mod">
          <ac:chgData name="Maria Moreira" userId="4b08a787-79da-4031-b177-cbe8eb2ce0c6" providerId="ADAL" clId="{93B8926E-D097-4111-8C23-91647BEC2254}" dt="2024-06-25T17:29:26.680" v="705" actId="164"/>
          <ac:spMkLst>
            <pc:docMk/>
            <pc:sldMk cId="470385368" sldId="514"/>
            <ac:spMk id="28" creationId="{90185E8A-273E-F14B-BC49-0E666B7B2A6E}"/>
          </ac:spMkLst>
        </pc:spChg>
        <pc:spChg chg="mod">
          <ac:chgData name="Maria Moreira" userId="4b08a787-79da-4031-b177-cbe8eb2ce0c6" providerId="ADAL" clId="{93B8926E-D097-4111-8C23-91647BEC2254}" dt="2024-06-25T17:28:38.091" v="691" actId="164"/>
          <ac:spMkLst>
            <pc:docMk/>
            <pc:sldMk cId="470385368" sldId="514"/>
            <ac:spMk id="29" creationId="{0FDF9A70-5031-2B76-8D71-22A7388E301C}"/>
          </ac:spMkLst>
        </pc:spChg>
        <pc:spChg chg="del mod">
          <ac:chgData name="Maria Moreira" userId="4b08a787-79da-4031-b177-cbe8eb2ce0c6" providerId="ADAL" clId="{93B8926E-D097-4111-8C23-91647BEC2254}" dt="2024-06-25T17:22:14.859" v="597" actId="478"/>
          <ac:spMkLst>
            <pc:docMk/>
            <pc:sldMk cId="470385368" sldId="514"/>
            <ac:spMk id="30" creationId="{F0FBC31D-90CF-9BD2-D48B-89BEFB0EB1D0}"/>
          </ac:spMkLst>
        </pc:spChg>
        <pc:spChg chg="del mod">
          <ac:chgData name="Maria Moreira" userId="4b08a787-79da-4031-b177-cbe8eb2ce0c6" providerId="ADAL" clId="{93B8926E-D097-4111-8C23-91647BEC2254}" dt="2024-06-25T17:22:16.953" v="598" actId="478"/>
          <ac:spMkLst>
            <pc:docMk/>
            <pc:sldMk cId="470385368" sldId="514"/>
            <ac:spMk id="31" creationId="{671FD1A5-CF0E-325A-D331-E4F8D697FA4C}"/>
          </ac:spMkLst>
        </pc:spChg>
        <pc:spChg chg="del mod">
          <ac:chgData name="Maria Moreira" userId="4b08a787-79da-4031-b177-cbe8eb2ce0c6" providerId="ADAL" clId="{93B8926E-D097-4111-8C23-91647BEC2254}" dt="2024-06-25T17:22:18.276" v="599" actId="478"/>
          <ac:spMkLst>
            <pc:docMk/>
            <pc:sldMk cId="470385368" sldId="514"/>
            <ac:spMk id="32" creationId="{AA87FD8D-6892-84B5-E420-7576B1B4E85F}"/>
          </ac:spMkLst>
        </pc:spChg>
        <pc:spChg chg="del mod">
          <ac:chgData name="Maria Moreira" userId="4b08a787-79da-4031-b177-cbe8eb2ce0c6" providerId="ADAL" clId="{93B8926E-D097-4111-8C23-91647BEC2254}" dt="2024-06-25T17:22:20.175" v="600" actId="478"/>
          <ac:spMkLst>
            <pc:docMk/>
            <pc:sldMk cId="470385368" sldId="514"/>
            <ac:spMk id="33" creationId="{6BA3C253-6DE8-B6A7-EB64-0B0DC3B5BB71}"/>
          </ac:spMkLst>
        </pc:spChg>
        <pc:spChg chg="del mod">
          <ac:chgData name="Maria Moreira" userId="4b08a787-79da-4031-b177-cbe8eb2ce0c6" providerId="ADAL" clId="{93B8926E-D097-4111-8C23-91647BEC2254}" dt="2024-06-25T17:22:22.505" v="601" actId="478"/>
          <ac:spMkLst>
            <pc:docMk/>
            <pc:sldMk cId="470385368" sldId="514"/>
            <ac:spMk id="34" creationId="{57818DE1-F470-ECB4-599D-5CFC60AB08F8}"/>
          </ac:spMkLst>
        </pc:spChg>
        <pc:spChg chg="del mod topLvl">
          <ac:chgData name="Maria Moreira" userId="4b08a787-79da-4031-b177-cbe8eb2ce0c6" providerId="ADAL" clId="{93B8926E-D097-4111-8C23-91647BEC2254}" dt="2024-06-25T17:22:24.732" v="602" actId="478"/>
          <ac:spMkLst>
            <pc:docMk/>
            <pc:sldMk cId="470385368" sldId="514"/>
            <ac:spMk id="35" creationId="{C5DA4645-74FA-7BEE-33DF-54D24E98DCE4}"/>
          </ac:spMkLst>
        </pc:spChg>
        <pc:spChg chg="del mod topLvl">
          <ac:chgData name="Maria Moreira" userId="4b08a787-79da-4031-b177-cbe8eb2ce0c6" providerId="ADAL" clId="{93B8926E-D097-4111-8C23-91647BEC2254}" dt="2024-06-25T17:22:25.525" v="603" actId="478"/>
          <ac:spMkLst>
            <pc:docMk/>
            <pc:sldMk cId="470385368" sldId="514"/>
            <ac:spMk id="36" creationId="{498DF7A8-D9E1-F459-548D-86263236F687}"/>
          </ac:spMkLst>
        </pc:spChg>
        <pc:spChg chg="del mod topLvl">
          <ac:chgData name="Maria Moreira" userId="4b08a787-79da-4031-b177-cbe8eb2ce0c6" providerId="ADAL" clId="{93B8926E-D097-4111-8C23-91647BEC2254}" dt="2024-06-25T17:22:26.725" v="604" actId="478"/>
          <ac:spMkLst>
            <pc:docMk/>
            <pc:sldMk cId="470385368" sldId="514"/>
            <ac:spMk id="37" creationId="{61263BBD-84D3-3C13-9871-A018302B27FC}"/>
          </ac:spMkLst>
        </pc:spChg>
        <pc:spChg chg="del mod topLvl">
          <ac:chgData name="Maria Moreira" userId="4b08a787-79da-4031-b177-cbe8eb2ce0c6" providerId="ADAL" clId="{93B8926E-D097-4111-8C23-91647BEC2254}" dt="2024-06-25T17:22:27.847" v="605" actId="478"/>
          <ac:spMkLst>
            <pc:docMk/>
            <pc:sldMk cId="470385368" sldId="514"/>
            <ac:spMk id="38" creationId="{FCCEB5D5-295E-E8B7-EB50-968E66A54DB3}"/>
          </ac:spMkLst>
        </pc:spChg>
        <pc:spChg chg="del mod topLvl">
          <ac:chgData name="Maria Moreira" userId="4b08a787-79da-4031-b177-cbe8eb2ce0c6" providerId="ADAL" clId="{93B8926E-D097-4111-8C23-91647BEC2254}" dt="2024-06-25T17:22:29.010" v="606" actId="478"/>
          <ac:spMkLst>
            <pc:docMk/>
            <pc:sldMk cId="470385368" sldId="514"/>
            <ac:spMk id="39" creationId="{210F974F-9492-31E5-8718-9B6ACA36C568}"/>
          </ac:spMkLst>
        </pc:spChg>
        <pc:spChg chg="del mod topLvl">
          <ac:chgData name="Maria Moreira" userId="4b08a787-79da-4031-b177-cbe8eb2ce0c6" providerId="ADAL" clId="{93B8926E-D097-4111-8C23-91647BEC2254}" dt="2024-06-25T17:22:29.674" v="607" actId="478"/>
          <ac:spMkLst>
            <pc:docMk/>
            <pc:sldMk cId="470385368" sldId="514"/>
            <ac:spMk id="40" creationId="{DD5D8A48-4DF5-C966-7D90-4BE6427E529E}"/>
          </ac:spMkLst>
        </pc:spChg>
        <pc:spChg chg="add mod">
          <ac:chgData name="Maria Moreira" userId="4b08a787-79da-4031-b177-cbe8eb2ce0c6" providerId="ADAL" clId="{93B8926E-D097-4111-8C23-91647BEC2254}" dt="2024-06-25T17:29:32.962" v="707" actId="164"/>
          <ac:spMkLst>
            <pc:docMk/>
            <pc:sldMk cId="470385368" sldId="514"/>
            <ac:spMk id="41" creationId="{E0C2BAF2-8989-65E7-E553-14CEE5D7527A}"/>
          </ac:spMkLst>
        </pc:spChg>
        <pc:spChg chg="add mod">
          <ac:chgData name="Maria Moreira" userId="4b08a787-79da-4031-b177-cbe8eb2ce0c6" providerId="ADAL" clId="{93B8926E-D097-4111-8C23-91647BEC2254}" dt="2024-06-25T17:29:38.280" v="709" actId="164"/>
          <ac:spMkLst>
            <pc:docMk/>
            <pc:sldMk cId="470385368" sldId="514"/>
            <ac:spMk id="42" creationId="{D46A6AD1-51C9-CA28-8A7B-537CE5DFA62D}"/>
          </ac:spMkLst>
        </pc:spChg>
        <pc:spChg chg="add mod">
          <ac:chgData name="Maria Moreira" userId="4b08a787-79da-4031-b177-cbe8eb2ce0c6" providerId="ADAL" clId="{93B8926E-D097-4111-8C23-91647BEC2254}" dt="2024-06-25T17:29:43.923" v="711" actId="164"/>
          <ac:spMkLst>
            <pc:docMk/>
            <pc:sldMk cId="470385368" sldId="514"/>
            <ac:spMk id="43" creationId="{90389F72-B052-B186-66F5-3F8A30A15E6C}"/>
          </ac:spMkLst>
        </pc:spChg>
        <pc:spChg chg="add mod">
          <ac:chgData name="Maria Moreira" userId="4b08a787-79da-4031-b177-cbe8eb2ce0c6" providerId="ADAL" clId="{93B8926E-D097-4111-8C23-91647BEC2254}" dt="2024-06-25T17:29:49.610" v="713" actId="164"/>
          <ac:spMkLst>
            <pc:docMk/>
            <pc:sldMk cId="470385368" sldId="514"/>
            <ac:spMk id="44" creationId="{1448DB48-5033-35AE-7637-D95C0802D3D6}"/>
          </ac:spMkLst>
        </pc:spChg>
        <pc:spChg chg="add mod">
          <ac:chgData name="Maria Moreira" userId="4b08a787-79da-4031-b177-cbe8eb2ce0c6" providerId="ADAL" clId="{93B8926E-D097-4111-8C23-91647BEC2254}" dt="2024-06-25T17:29:55.608" v="715" actId="164"/>
          <ac:spMkLst>
            <pc:docMk/>
            <pc:sldMk cId="470385368" sldId="514"/>
            <ac:spMk id="45" creationId="{A3B112FB-4933-A407-A3C9-DE89BC81B37F}"/>
          </ac:spMkLst>
        </pc:spChg>
        <pc:spChg chg="add mod">
          <ac:chgData name="Maria Moreira" userId="4b08a787-79da-4031-b177-cbe8eb2ce0c6" providerId="ADAL" clId="{93B8926E-D097-4111-8C23-91647BEC2254}" dt="2024-06-25T17:32:00.056" v="747" actId="20577"/>
          <ac:spMkLst>
            <pc:docMk/>
            <pc:sldMk cId="470385368" sldId="514"/>
            <ac:spMk id="58" creationId="{C5A8A809-F1E1-F848-1022-CECE5DE99BDB}"/>
          </ac:spMkLst>
        </pc:spChg>
        <pc:grpChg chg="add del mod">
          <ac:chgData name="Maria Moreira" userId="4b08a787-79da-4031-b177-cbe8eb2ce0c6" providerId="ADAL" clId="{93B8926E-D097-4111-8C23-91647BEC2254}" dt="2024-06-25T17:18:27.366" v="501" actId="165"/>
          <ac:grpSpMkLst>
            <pc:docMk/>
            <pc:sldMk cId="470385368" sldId="514"/>
            <ac:grpSpMk id="2" creationId="{70B3462D-AD0D-5800-9769-54DCBFF5ADFA}"/>
          </ac:grpSpMkLst>
        </pc:grpChg>
        <pc:grpChg chg="add del mod">
          <ac:chgData name="Maria Moreira" userId="4b08a787-79da-4031-b177-cbe8eb2ce0c6" providerId="ADAL" clId="{93B8926E-D097-4111-8C23-91647BEC2254}" dt="2024-06-25T17:17:21.436" v="490" actId="165"/>
          <ac:grpSpMkLst>
            <pc:docMk/>
            <pc:sldMk cId="470385368" sldId="514"/>
            <ac:grpSpMk id="5" creationId="{BC52A049-1305-1E38-0CD9-1CCC3A748804}"/>
          </ac:grpSpMkLst>
        </pc:grpChg>
        <pc:grpChg chg="add mod">
          <ac:chgData name="Maria Moreira" userId="4b08a787-79da-4031-b177-cbe8eb2ce0c6" providerId="ADAL" clId="{93B8926E-D097-4111-8C23-91647BEC2254}" dt="2024-06-25T22:40:40.455" v="3230" actId="554"/>
          <ac:grpSpMkLst>
            <pc:docMk/>
            <pc:sldMk cId="470385368" sldId="514"/>
            <ac:grpSpMk id="46" creationId="{ACCFA258-D27E-CCDD-4353-2938CC7A5EFB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7" creationId="{66D27FC4-80C9-4EDC-3B15-40C69124D5CC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8" creationId="{470C5D04-3A89-0B2C-32FD-5EDF59E074FA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9" creationId="{E5B81D35-63FB-F48E-780F-DF582785CAB8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50" creationId="{AE3440C0-A404-8A2E-A0CA-51E626347903}"/>
          </ac:grpSpMkLst>
        </pc:grpChg>
        <pc:grpChg chg="add mod">
          <ac:chgData name="Maria Moreira" userId="4b08a787-79da-4031-b177-cbe8eb2ce0c6" providerId="ADAL" clId="{93B8926E-D097-4111-8C23-91647BEC2254}" dt="2024-06-25T17:31:44.874" v="733" actId="552"/>
          <ac:grpSpMkLst>
            <pc:docMk/>
            <pc:sldMk cId="470385368" sldId="514"/>
            <ac:grpSpMk id="51" creationId="{13871E07-D55E-8803-113C-B010D657BFA5}"/>
          </ac:grpSpMkLst>
        </pc:grpChg>
        <pc:grpChg chg="add mod">
          <ac:chgData name="Maria Moreira" userId="4b08a787-79da-4031-b177-cbe8eb2ce0c6" providerId="ADAL" clId="{93B8926E-D097-4111-8C23-91647BEC2254}" dt="2024-06-25T22:40:40.455" v="3230" actId="554"/>
          <ac:grpSpMkLst>
            <pc:docMk/>
            <pc:sldMk cId="470385368" sldId="514"/>
            <ac:grpSpMk id="52" creationId="{C7BAF064-5CDC-82BF-30B2-8F1ACC543165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3" creationId="{91F8393F-E264-6D09-21DC-635C6EC9AD08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4" creationId="{EEDDED1D-B637-C316-43FE-673748E079A8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5" creationId="{CCFF2991-8445-80AD-82DA-B5CF4E91C44B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6" creationId="{06D1591B-08D0-653C-17AF-D58458E6D783}"/>
          </ac:grpSpMkLst>
        </pc:grpChg>
        <pc:grpChg chg="add mod">
          <ac:chgData name="Maria Moreira" userId="4b08a787-79da-4031-b177-cbe8eb2ce0c6" providerId="ADAL" clId="{93B8926E-D097-4111-8C23-91647BEC2254}" dt="2024-06-25T17:31:31.623" v="731" actId="552"/>
          <ac:grpSpMkLst>
            <pc:docMk/>
            <pc:sldMk cId="470385368" sldId="514"/>
            <ac:grpSpMk id="57" creationId="{655F2BA2-E612-F416-E927-FF4C8A6E9028}"/>
          </ac:grpSpMkLst>
        </pc:grpChg>
        <pc:picChg chg="mod">
          <ac:chgData name="Maria Moreira" userId="4b08a787-79da-4031-b177-cbe8eb2ce0c6" providerId="ADAL" clId="{93B8926E-D097-4111-8C23-91647BEC2254}" dt="2024-06-25T17:29:18.670" v="703" actId="164"/>
          <ac:picMkLst>
            <pc:docMk/>
            <pc:sldMk cId="470385368" sldId="514"/>
            <ac:picMk id="4" creationId="{DED793A6-EA18-2E93-4E1F-BF5A5388E6D5}"/>
          </ac:picMkLst>
        </pc:picChg>
        <pc:picChg chg="mod">
          <ac:chgData name="Maria Moreira" userId="4b08a787-79da-4031-b177-cbe8eb2ce0c6" providerId="ADAL" clId="{93B8926E-D097-4111-8C23-91647BEC2254}" dt="2024-06-25T17:28:48.377" v="693" actId="164"/>
          <ac:picMkLst>
            <pc:docMk/>
            <pc:sldMk cId="470385368" sldId="514"/>
            <ac:picMk id="6" creationId="{834F7FDE-E139-466D-27E9-064DF6EAD9F0}"/>
          </ac:picMkLst>
        </pc:picChg>
        <pc:picChg chg="mod">
          <ac:chgData name="Maria Moreira" userId="4b08a787-79da-4031-b177-cbe8eb2ce0c6" providerId="ADAL" clId="{93B8926E-D097-4111-8C23-91647BEC2254}" dt="2024-06-25T17:28:55.188" v="695" actId="164"/>
          <ac:picMkLst>
            <pc:docMk/>
            <pc:sldMk cId="470385368" sldId="514"/>
            <ac:picMk id="8" creationId="{45C13F93-F291-BF2E-4461-70516605C4F6}"/>
          </ac:picMkLst>
        </pc:picChg>
        <pc:picChg chg="mod">
          <ac:chgData name="Maria Moreira" userId="4b08a787-79da-4031-b177-cbe8eb2ce0c6" providerId="ADAL" clId="{93B8926E-D097-4111-8C23-91647BEC2254}" dt="2024-06-25T17:29:01.494" v="697" actId="164"/>
          <ac:picMkLst>
            <pc:docMk/>
            <pc:sldMk cId="470385368" sldId="514"/>
            <ac:picMk id="10" creationId="{53A90DD0-6751-30BB-6D6F-8B773C2274F8}"/>
          </ac:picMkLst>
        </pc:picChg>
        <pc:picChg chg="mod">
          <ac:chgData name="Maria Moreira" userId="4b08a787-79da-4031-b177-cbe8eb2ce0c6" providerId="ADAL" clId="{93B8926E-D097-4111-8C23-91647BEC2254}" dt="2024-06-25T17:28:38.091" v="691" actId="164"/>
          <ac:picMkLst>
            <pc:docMk/>
            <pc:sldMk cId="470385368" sldId="514"/>
            <ac:picMk id="12" creationId="{718C6F9A-4862-1806-0A69-0CCE7DA4EFC3}"/>
          </ac:picMkLst>
        </pc:picChg>
        <pc:picChg chg="mod topLvl">
          <ac:chgData name="Maria Moreira" userId="4b08a787-79da-4031-b177-cbe8eb2ce0c6" providerId="ADAL" clId="{93B8926E-D097-4111-8C23-91647BEC2254}" dt="2024-06-25T17:29:49.610" v="713" actId="164"/>
          <ac:picMkLst>
            <pc:docMk/>
            <pc:sldMk cId="470385368" sldId="514"/>
            <ac:picMk id="14" creationId="{2DF78465-3134-A20D-3BAE-1A6A7EB05A5B}"/>
          </ac:picMkLst>
        </pc:picChg>
        <pc:picChg chg="mod topLvl">
          <ac:chgData name="Maria Moreira" userId="4b08a787-79da-4031-b177-cbe8eb2ce0c6" providerId="ADAL" clId="{93B8926E-D097-4111-8C23-91647BEC2254}" dt="2024-06-25T17:29:43.923" v="711" actId="164"/>
          <ac:picMkLst>
            <pc:docMk/>
            <pc:sldMk cId="470385368" sldId="514"/>
            <ac:picMk id="16" creationId="{6E7AC98D-CCAC-59E6-AFDF-78A772ABD98D}"/>
          </ac:picMkLst>
        </pc:picChg>
        <pc:picChg chg="mod topLvl">
          <ac:chgData name="Maria Moreira" userId="4b08a787-79da-4031-b177-cbe8eb2ce0c6" providerId="ADAL" clId="{93B8926E-D097-4111-8C23-91647BEC2254}" dt="2024-06-25T17:29:32.962" v="707" actId="164"/>
          <ac:picMkLst>
            <pc:docMk/>
            <pc:sldMk cId="470385368" sldId="514"/>
            <ac:picMk id="18" creationId="{971DAA67-77A5-B3B2-63D0-E6DFD87C9AF8}"/>
          </ac:picMkLst>
        </pc:picChg>
        <pc:picChg chg="mod">
          <ac:chgData name="Maria Moreira" userId="4b08a787-79da-4031-b177-cbe8eb2ce0c6" providerId="ADAL" clId="{93B8926E-D097-4111-8C23-91647BEC2254}" dt="2024-06-25T17:29:08.125" v="699" actId="164"/>
          <ac:picMkLst>
            <pc:docMk/>
            <pc:sldMk cId="470385368" sldId="514"/>
            <ac:picMk id="20" creationId="{135E4E9B-F9CA-1EE8-53F9-C9210D5F7505}"/>
          </ac:picMkLst>
        </pc:picChg>
        <pc:picChg chg="mod topLvl">
          <ac:chgData name="Maria Moreira" userId="4b08a787-79da-4031-b177-cbe8eb2ce0c6" providerId="ADAL" clId="{93B8926E-D097-4111-8C23-91647BEC2254}" dt="2024-06-25T17:29:55.608" v="715" actId="164"/>
          <ac:picMkLst>
            <pc:docMk/>
            <pc:sldMk cId="470385368" sldId="514"/>
            <ac:picMk id="22" creationId="{63AD86EF-A0CB-A7A7-182F-3E12634EF624}"/>
          </ac:picMkLst>
        </pc:picChg>
        <pc:picChg chg="mod topLvl">
          <ac:chgData name="Maria Moreira" userId="4b08a787-79da-4031-b177-cbe8eb2ce0c6" providerId="ADAL" clId="{93B8926E-D097-4111-8C23-91647BEC2254}" dt="2024-06-25T17:29:26.680" v="705" actId="164"/>
          <ac:picMkLst>
            <pc:docMk/>
            <pc:sldMk cId="470385368" sldId="514"/>
            <ac:picMk id="24" creationId="{E30D6CA2-3D4E-7466-B9B5-4A032F5DC40F}"/>
          </ac:picMkLst>
        </pc:picChg>
        <pc:picChg chg="mod topLvl">
          <ac:chgData name="Maria Moreira" userId="4b08a787-79da-4031-b177-cbe8eb2ce0c6" providerId="ADAL" clId="{93B8926E-D097-4111-8C23-91647BEC2254}" dt="2024-06-25T17:29:38.280" v="709" actId="164"/>
          <ac:picMkLst>
            <pc:docMk/>
            <pc:sldMk cId="470385368" sldId="514"/>
            <ac:picMk id="26" creationId="{E334776A-8647-147A-6ECD-B2B16B75D7C6}"/>
          </ac:picMkLst>
        </pc:picChg>
      </pc:sldChg>
      <pc:sldChg chg="addSp delSp modSp add mod">
        <pc:chgData name="Maria Moreira" userId="4b08a787-79da-4031-b177-cbe8eb2ce0c6" providerId="ADAL" clId="{93B8926E-D097-4111-8C23-91647BEC2254}" dt="2024-06-25T22:40:16.278" v="3227" actId="2062"/>
        <pc:sldMkLst>
          <pc:docMk/>
          <pc:sldMk cId="2125519142" sldId="515"/>
        </pc:sldMkLst>
        <pc:spChg chg="mod">
          <ac:chgData name="Maria Moreira" userId="4b08a787-79da-4031-b177-cbe8eb2ce0c6" providerId="ADAL" clId="{93B8926E-D097-4111-8C23-91647BEC2254}" dt="2024-06-25T18:13:10.353" v="934" actId="20577"/>
          <ac:spMkLst>
            <pc:docMk/>
            <pc:sldMk cId="2125519142" sldId="515"/>
            <ac:spMk id="2" creationId="{276942A0-612F-1538-4166-ABE438723B23}"/>
          </ac:spMkLst>
        </pc:spChg>
        <pc:graphicFrameChg chg="add mod modGraphic">
          <ac:chgData name="Maria Moreira" userId="4b08a787-79da-4031-b177-cbe8eb2ce0c6" providerId="ADAL" clId="{93B8926E-D097-4111-8C23-91647BEC2254}" dt="2024-06-25T22:40:16.278" v="3227" actId="2062"/>
          <ac:graphicFrameMkLst>
            <pc:docMk/>
            <pc:sldMk cId="2125519142" sldId="515"/>
            <ac:graphicFrameMk id="3" creationId="{47E143E8-5A06-3A32-4889-A7EEF1DF1CCF}"/>
          </ac:graphicFrameMkLst>
        </pc:graphicFrameChg>
        <pc:graphicFrameChg chg="del">
          <ac:chgData name="Maria Moreira" userId="4b08a787-79da-4031-b177-cbe8eb2ce0c6" providerId="ADAL" clId="{93B8926E-D097-4111-8C23-91647BEC2254}" dt="2024-06-25T18:12:53.092" v="896" actId="478"/>
          <ac:graphicFrameMkLst>
            <pc:docMk/>
            <pc:sldMk cId="2125519142" sldId="515"/>
            <ac:graphicFrameMk id="5" creationId="{D0E51A19-C721-904D-03F5-59CB9E3F7BF6}"/>
          </ac:graphicFrameMkLst>
        </pc:graphicFrameChg>
      </pc:sldChg>
      <pc:sldChg chg="addSp modSp new del mod">
        <pc:chgData name="Maria Moreira" userId="4b08a787-79da-4031-b177-cbe8eb2ce0c6" providerId="ADAL" clId="{93B8926E-D097-4111-8C23-91647BEC2254}" dt="2024-06-25T22:10:54.032" v="1468" actId="47"/>
        <pc:sldMkLst>
          <pc:docMk/>
          <pc:sldMk cId="3111612346" sldId="516"/>
        </pc:sldMkLst>
        <pc:spChg chg="add mod">
          <ac:chgData name="Maria Moreira" userId="4b08a787-79da-4031-b177-cbe8eb2ce0c6" providerId="ADAL" clId="{93B8926E-D097-4111-8C23-91647BEC2254}" dt="2024-06-25T22:10:26.452" v="1463" actId="404"/>
          <ac:spMkLst>
            <pc:docMk/>
            <pc:sldMk cId="3111612346" sldId="516"/>
            <ac:spMk id="2" creationId="{3FBBBBFE-6DCF-F6FD-E377-1FC4281029FE}"/>
          </ac:spMkLst>
        </pc:spChg>
      </pc:sldChg>
      <pc:sldChg chg="addSp modSp add del mod">
        <pc:chgData name="Maria Moreira" userId="4b08a787-79da-4031-b177-cbe8eb2ce0c6" providerId="ADAL" clId="{93B8926E-D097-4111-8C23-91647BEC2254}" dt="2024-06-25T22:09:04.380" v="1456" actId="47"/>
        <pc:sldMkLst>
          <pc:docMk/>
          <pc:sldMk cId="2225320810" sldId="517"/>
        </pc:sldMkLst>
        <pc:spChg chg="add mod">
          <ac:chgData name="Maria Moreira" userId="4b08a787-79da-4031-b177-cbe8eb2ce0c6" providerId="ADAL" clId="{93B8926E-D097-4111-8C23-91647BEC2254}" dt="2024-06-25T22:06:50.061" v="1451" actId="20577"/>
          <ac:spMkLst>
            <pc:docMk/>
            <pc:sldMk cId="2225320810" sldId="517"/>
            <ac:spMk id="2" creationId="{A062624D-8BFD-B138-7742-BC8308180A5A}"/>
          </ac:spMkLst>
        </pc:spChg>
        <pc:spChg chg="add mod">
          <ac:chgData name="Maria Moreira" userId="4b08a787-79da-4031-b177-cbe8eb2ce0c6" providerId="ADAL" clId="{93B8926E-D097-4111-8C23-91647BEC2254}" dt="2024-06-25T22:02:56.871" v="1413" actId="404"/>
          <ac:spMkLst>
            <pc:docMk/>
            <pc:sldMk cId="2225320810" sldId="517"/>
            <ac:spMk id="5" creationId="{26842C2F-776E-840E-AA75-77C03DC0A681}"/>
          </ac:spMkLst>
        </pc:spChg>
        <pc:spChg chg="add mod">
          <ac:chgData name="Maria Moreira" userId="4b08a787-79da-4031-b177-cbe8eb2ce0c6" providerId="ADAL" clId="{93B8926E-D097-4111-8C23-91647BEC2254}" dt="2024-06-25T21:55:30.908" v="1360" actId="20577"/>
          <ac:spMkLst>
            <pc:docMk/>
            <pc:sldMk cId="2225320810" sldId="517"/>
            <ac:spMk id="7" creationId="{D6156C71-C90B-0221-0B30-F0D2AE592049}"/>
          </ac:spMkLst>
        </pc:spChg>
        <pc:spChg chg="add mod">
          <ac:chgData name="Maria Moreira" userId="4b08a787-79da-4031-b177-cbe8eb2ce0c6" providerId="ADAL" clId="{93B8926E-D097-4111-8C23-91647BEC2254}" dt="2024-06-25T22:01:29.323" v="1394" actId="20577"/>
          <ac:spMkLst>
            <pc:docMk/>
            <pc:sldMk cId="2225320810" sldId="517"/>
            <ac:spMk id="9" creationId="{DE567929-1386-5247-60FD-821A6A13A8CE}"/>
          </ac:spMkLst>
        </pc:spChg>
        <pc:spChg chg="add mod">
          <ac:chgData name="Maria Moreira" userId="4b08a787-79da-4031-b177-cbe8eb2ce0c6" providerId="ADAL" clId="{93B8926E-D097-4111-8C23-91647BEC2254}" dt="2024-06-25T21:52:03.628" v="1303" actId="404"/>
          <ac:spMkLst>
            <pc:docMk/>
            <pc:sldMk cId="2225320810" sldId="517"/>
            <ac:spMk id="11" creationId="{D71D48D1-368C-50EF-7F43-CBFEAD2E6D9C}"/>
          </ac:spMkLst>
        </pc:spChg>
        <pc:spChg chg="add mod">
          <ac:chgData name="Maria Moreira" userId="4b08a787-79da-4031-b177-cbe8eb2ce0c6" providerId="ADAL" clId="{93B8926E-D097-4111-8C23-91647BEC2254}" dt="2024-06-25T21:56:42.212" v="1366" actId="207"/>
          <ac:spMkLst>
            <pc:docMk/>
            <pc:sldMk cId="2225320810" sldId="517"/>
            <ac:spMk id="13" creationId="{CF60F156-AD15-D9A6-E0DB-BF7080FDC9F0}"/>
          </ac:spMkLst>
        </pc:spChg>
        <pc:spChg chg="add mod">
          <ac:chgData name="Maria Moreira" userId="4b08a787-79da-4031-b177-cbe8eb2ce0c6" providerId="ADAL" clId="{93B8926E-D097-4111-8C23-91647BEC2254}" dt="2024-06-25T22:07:40.706" v="1455" actId="207"/>
          <ac:spMkLst>
            <pc:docMk/>
            <pc:sldMk cId="2225320810" sldId="517"/>
            <ac:spMk id="15" creationId="{1B34F715-9607-30E6-EDB4-8ECB4B0FC47B}"/>
          </ac:spMkLst>
        </pc:spChg>
        <pc:spChg chg="add mod">
          <ac:chgData name="Maria Moreira" userId="4b08a787-79da-4031-b177-cbe8eb2ce0c6" providerId="ADAL" clId="{93B8926E-D097-4111-8C23-91647BEC2254}" dt="2024-06-25T22:06:01.309" v="1441" actId="20577"/>
          <ac:spMkLst>
            <pc:docMk/>
            <pc:sldMk cId="2225320810" sldId="517"/>
            <ac:spMk id="17" creationId="{B81D696D-062B-C138-9C79-8BE7E1B4BC2C}"/>
          </ac:spMkLst>
        </pc:spChg>
        <pc:spChg chg="add mod">
          <ac:chgData name="Maria Moreira" userId="4b08a787-79da-4031-b177-cbe8eb2ce0c6" providerId="ADAL" clId="{93B8926E-D097-4111-8C23-91647BEC2254}" dt="2024-06-25T22:05:40.040" v="1437" actId="404"/>
          <ac:spMkLst>
            <pc:docMk/>
            <pc:sldMk cId="2225320810" sldId="517"/>
            <ac:spMk id="19" creationId="{E7B9CA7A-770F-BD73-3925-90E8801BC7D7}"/>
          </ac:spMkLst>
        </pc:spChg>
        <pc:spChg chg="add mod">
          <ac:chgData name="Maria Moreira" userId="4b08a787-79da-4031-b177-cbe8eb2ce0c6" providerId="ADAL" clId="{93B8926E-D097-4111-8C23-91647BEC2254}" dt="2024-06-25T22:02:26.016" v="1406" actId="20577"/>
          <ac:spMkLst>
            <pc:docMk/>
            <pc:sldMk cId="2225320810" sldId="517"/>
            <ac:spMk id="21" creationId="{31E74C4F-5B73-457F-71F4-6CE44787E34A}"/>
          </ac:spMkLst>
        </pc:spChg>
        <pc:spChg chg="add mod">
          <ac:chgData name="Maria Moreira" userId="4b08a787-79da-4031-b177-cbe8eb2ce0c6" providerId="ADAL" clId="{93B8926E-D097-4111-8C23-91647BEC2254}" dt="2024-06-25T21:55:08.532" v="1356" actId="20577"/>
          <ac:spMkLst>
            <pc:docMk/>
            <pc:sldMk cId="2225320810" sldId="517"/>
            <ac:spMk id="23" creationId="{5DDFCFAF-AE3A-062E-DDBB-75B120B1EB04}"/>
          </ac:spMkLst>
        </pc:spChg>
        <pc:spChg chg="add mod">
          <ac:chgData name="Maria Moreira" userId="4b08a787-79da-4031-b177-cbe8eb2ce0c6" providerId="ADAL" clId="{93B8926E-D097-4111-8C23-91647BEC2254}" dt="2024-06-25T22:05:13.099" v="1431" actId="20577"/>
          <ac:spMkLst>
            <pc:docMk/>
            <pc:sldMk cId="2225320810" sldId="517"/>
            <ac:spMk id="25" creationId="{DCE85CDF-D59B-A063-48BD-E726ED3830DF}"/>
          </ac:spMkLst>
        </pc:spChg>
      </pc:sldChg>
      <pc:sldChg chg="addSp delSp modSp add mod ord">
        <pc:chgData name="Maria Moreira" userId="4b08a787-79da-4031-b177-cbe8eb2ce0c6" providerId="ADAL" clId="{93B8926E-D097-4111-8C23-91647BEC2254}" dt="2024-06-25T22:12:55.511" v="1517"/>
        <pc:sldMkLst>
          <pc:docMk/>
          <pc:sldMk cId="2773235657" sldId="517"/>
        </pc:sldMkLst>
        <pc:spChg chg="add mod">
          <ac:chgData name="Maria Moreira" userId="4b08a787-79da-4031-b177-cbe8eb2ce0c6" providerId="ADAL" clId="{93B8926E-D097-4111-8C23-91647BEC2254}" dt="2024-06-25T22:12:52.922" v="1515" actId="2710"/>
          <ac:spMkLst>
            <pc:docMk/>
            <pc:sldMk cId="2773235657" sldId="517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29" creationId="{0FDF9A70-5031-2B76-8D71-22A7388E301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0" creationId="{F0FBC31D-90CF-9BD2-D48B-89BEFB0EB1D0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1" creationId="{671FD1A5-CF0E-325A-D331-E4F8D697FA4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2" creationId="{AA87FD8D-6892-84B5-E420-7576B1B4E85F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3" creationId="{6BA3C253-6DE8-B6A7-EB64-0B0DC3B5BB71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4" creationId="{57818DE1-F470-ECB4-599D-5CFC60AB08F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5" creationId="{C5DA4645-74FA-7BEE-33DF-54D24E98DCE4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6" creationId="{498DF7A8-D9E1-F459-548D-86263236F687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7" creationId="{61263BBD-84D3-3C13-9871-A018302B27F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8" creationId="{FCCEB5D5-295E-E8B7-EB50-968E66A54DB3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9" creationId="{210F974F-9492-31E5-8718-9B6ACA36C56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40" creationId="{DD5D8A48-4DF5-C966-7D90-4BE6427E529E}"/>
          </ac:spMkLst>
        </pc:sp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4" creationId="{DED793A6-EA18-2E93-4E1F-BF5A5388E6D5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6" creationId="{834F7FDE-E139-466D-27E9-064DF6EAD9F0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8" creationId="{45C13F93-F291-BF2E-4461-70516605C4F6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10" creationId="{53A90DD0-6751-30BB-6D6F-8B773C2274F8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12" creationId="{718C6F9A-4862-1806-0A69-0CCE7DA4EFC3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4" creationId="{2DF78465-3134-A20D-3BAE-1A6A7EB05A5B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6" creationId="{6E7AC98D-CCAC-59E6-AFDF-78A772ABD98D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8" creationId="{971DAA67-77A5-B3B2-63D0-E6DFD87C9AF8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20" creationId="{135E4E9B-F9CA-1EE8-53F9-C9210D5F7505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2" creationId="{63AD86EF-A0CB-A7A7-182F-3E12634EF624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4" creationId="{E30D6CA2-3D4E-7466-B9B5-4A032F5DC40F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6" creationId="{E334776A-8647-147A-6ECD-B2B16B75D7C6}"/>
          </ac:picMkLst>
        </pc:picChg>
      </pc:sldChg>
      <pc:sldChg chg="addSp delSp modSp add mod ord">
        <pc:chgData name="Maria Moreira" userId="4b08a787-79da-4031-b177-cbe8eb2ce0c6" providerId="ADAL" clId="{93B8926E-D097-4111-8C23-91647BEC2254}" dt="2024-06-25T22:19:28.042" v="1824"/>
        <pc:sldMkLst>
          <pc:docMk/>
          <pc:sldMk cId="3647376542" sldId="518"/>
        </pc:sldMkLst>
        <pc:spChg chg="mod">
          <ac:chgData name="Maria Moreira" userId="4b08a787-79da-4031-b177-cbe8eb2ce0c6" providerId="ADAL" clId="{93B8926E-D097-4111-8C23-91647BEC2254}" dt="2024-06-25T22:14:46.584" v="1633" actId="20577"/>
          <ac:spMkLst>
            <pc:docMk/>
            <pc:sldMk cId="3647376542" sldId="518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9:27.803" v="1823" actId="478"/>
          <ac:spMkLst>
            <pc:docMk/>
            <pc:sldMk cId="3647376542" sldId="518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22:19:28.042" v="1824"/>
          <ac:spMkLst>
            <pc:docMk/>
            <pc:sldMk cId="3647376542" sldId="518"/>
            <ac:spMk id="4" creationId="{143AC7D0-5D1F-82FD-CAA6-A18B75436F6D}"/>
          </ac:spMkLst>
        </pc:spChg>
      </pc:sldChg>
      <pc:sldChg chg="addSp delSp modSp add mod ord">
        <pc:chgData name="Maria Moreira" userId="4b08a787-79da-4031-b177-cbe8eb2ce0c6" providerId="ADAL" clId="{93B8926E-D097-4111-8C23-91647BEC2254}" dt="2024-06-25T22:19:21.847" v="1822"/>
        <pc:sldMkLst>
          <pc:docMk/>
          <pc:sldMk cId="2042776895" sldId="519"/>
        </pc:sldMkLst>
        <pc:spChg chg="mod">
          <ac:chgData name="Maria Moreira" userId="4b08a787-79da-4031-b177-cbe8eb2ce0c6" providerId="ADAL" clId="{93B8926E-D097-4111-8C23-91647BEC2254}" dt="2024-06-25T22:19:14.015" v="1820" actId="20577"/>
          <ac:spMkLst>
            <pc:docMk/>
            <pc:sldMk cId="2042776895" sldId="519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9:21.582" v="1821" actId="478"/>
          <ac:spMkLst>
            <pc:docMk/>
            <pc:sldMk cId="2042776895" sldId="519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22:19:21.847" v="1822"/>
          <ac:spMkLst>
            <pc:docMk/>
            <pc:sldMk cId="2042776895" sldId="519"/>
            <ac:spMk id="4" creationId="{16D0291E-841A-D0FF-36D8-DE5A72A158F0}"/>
          </ac:spMkLst>
        </pc:spChg>
      </pc:sldChg>
    </pc:docChg>
  </pc:docChgLst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3" creationId="{E459159B-6648-446F-5C6A-DA038CE947BC}"/>
          </ac:spMkLst>
        </pc:spChg>
        <pc:picChg chg="add mod">
          <ac:chgData name="Filipa Abreu" userId="797b8711-3de7-4353-b82c-ee3c32178c83" providerId="ADAL" clId="{B3A204D4-28B7-4C71-BB6F-EC6744DDBD0C}" dt="2024-04-08T17:26:19.881" v="3"/>
          <ac:picMkLst>
            <pc:docMk/>
            <pc:sldMk cId="1435330774" sldId="256"/>
            <ac:picMk id="4" creationId="{A6F8B942-85D1-29F5-F2A8-E3765C472EB9}"/>
          </ac:picMkLst>
        </pc:picChg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3" creationId="{E459159B-6648-446F-5C6A-DA038CE947BC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7" creationId="{48B1489B-1D3C-E781-6E4A-AAFC641A645C}"/>
          </ac:spMkLst>
        </pc:spChg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8" creationId="{D6DEF2A8-A64B-9C51-E697-3DA43B963BB7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  <pc:spChg chg="add mod">
          <ac:chgData name="Filipa Abreu" userId="797b8711-3de7-4353-b82c-ee3c32178c83" providerId="ADAL" clId="{B3A204D4-28B7-4C71-BB6F-EC6744DDBD0C}" dt="2024-04-08T17:30:37.964" v="43" actId="14100"/>
          <ac:spMkLst>
            <pc:docMk/>
            <pc:sldMk cId="4210208274" sldId="509"/>
            <ac:spMk id="2" creationId="{E198061C-7042-410B-48AB-2AAFB96C832F}"/>
          </ac:spMkLst>
        </pc:spChg>
        <pc:spChg chg="add mod">
          <ac:chgData name="Filipa Abreu" userId="797b8711-3de7-4353-b82c-ee3c32178c83" providerId="ADAL" clId="{B3A204D4-28B7-4C71-BB6F-EC6744DDBD0C}" dt="2024-04-08T17:30:57.772" v="47" actId="14100"/>
          <ac:spMkLst>
            <pc:docMk/>
            <pc:sldMk cId="4210208274" sldId="509"/>
            <ac:spMk id="3" creationId="{A366ACD0-BB70-45ED-1FCE-1ABFD7F296B7}"/>
          </ac:spMkLst>
        </pc:spChg>
        <pc:spChg chg="add mod">
          <ac:chgData name="Filipa Abreu" userId="797b8711-3de7-4353-b82c-ee3c32178c83" providerId="ADAL" clId="{B3A204D4-28B7-4C71-BB6F-EC6744DDBD0C}" dt="2024-04-08T17:30:44.291" v="44" actId="1076"/>
          <ac:spMkLst>
            <pc:docMk/>
            <pc:sldMk cId="4210208274" sldId="509"/>
            <ac:spMk id="5" creationId="{F6D93315-0860-175D-8038-E1F5A492AF08}"/>
          </ac:spMkLst>
        </pc:spChg>
        <pc:grpChg chg="add mod">
          <ac:chgData name="Filipa Abreu" userId="797b8711-3de7-4353-b82c-ee3c32178c83" providerId="ADAL" clId="{B3A204D4-28B7-4C71-BB6F-EC6744DDBD0C}" dt="2024-04-08T17:30:25.941" v="42"/>
          <ac:grpSpMkLst>
            <pc:docMk/>
            <pc:sldMk cId="4210208274" sldId="509"/>
            <ac:grpSpMk id="6" creationId="{2B0BCC59-978D-0DB6-02A0-9139B5595C28}"/>
          </ac:grpSpMkLst>
        </pc:grpChg>
        <pc:picChg chg="ord">
          <ac:chgData name="Filipa Abreu" userId="797b8711-3de7-4353-b82c-ee3c32178c83" providerId="ADAL" clId="{B3A204D4-28B7-4C71-BB6F-EC6744DDBD0C}" dt="2024-04-08T17:30:03.432" v="40" actId="167"/>
          <ac:picMkLst>
            <pc:docMk/>
            <pc:sldMk cId="4210208274" sldId="509"/>
            <ac:picMk id="4" creationId="{A6F8B942-85D1-29F5-F2A8-E3765C472EB9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7" creationId="{526CBFE1-0650-3DC2-97AC-0A1F6A70C37D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8" creationId="{FD4A605F-5E27-559A-22F2-EC2B486CD259}"/>
          </ac:picMkLst>
        </pc:picChg>
      </pc:sldChg>
    </pc:docChg>
  </pc:docChgLst>
  <pc:docChgLst>
    <pc:chgData name="Filipa Abreu" userId="797b8711-3de7-4353-b82c-ee3c32178c83" providerId="ADAL" clId="{161D59E1-F90C-4C56-9093-74ED26E93C13}"/>
    <pc:docChg chg="custSel modSld">
      <pc:chgData name="Filipa Abreu" userId="797b8711-3de7-4353-b82c-ee3c32178c83" providerId="ADAL" clId="{161D59E1-F90C-4C56-9093-74ED26E93C13}" dt="2024-10-10T10:56:22.880" v="18" actId="478"/>
      <pc:docMkLst>
        <pc:docMk/>
      </pc:docMkLst>
      <pc:sldChg chg="modSp mod">
        <pc:chgData name="Filipa Abreu" userId="797b8711-3de7-4353-b82c-ee3c32178c83" providerId="ADAL" clId="{161D59E1-F90C-4C56-9093-74ED26E93C13}" dt="2024-10-10T10:52:58.810" v="10" actId="1076"/>
        <pc:sldMkLst>
          <pc:docMk/>
          <pc:sldMk cId="3221883977" sldId="516"/>
        </pc:sldMkLst>
        <pc:spChg chg="mod">
          <ac:chgData name="Filipa Abreu" userId="797b8711-3de7-4353-b82c-ee3c32178c83" providerId="ADAL" clId="{161D59E1-F90C-4C56-9093-74ED26E93C13}" dt="2024-10-10T10:52:48.405" v="7" actId="1076"/>
          <ac:spMkLst>
            <pc:docMk/>
            <pc:sldMk cId="3221883977" sldId="516"/>
            <ac:spMk id="7" creationId="{E84FD295-EF60-4DCE-D849-1B09F6D33486}"/>
          </ac:spMkLst>
        </pc:spChg>
        <pc:spChg chg="mod">
          <ac:chgData name="Filipa Abreu" userId="797b8711-3de7-4353-b82c-ee3c32178c83" providerId="ADAL" clId="{161D59E1-F90C-4C56-9093-74ED26E93C13}" dt="2024-10-10T10:52:58.810" v="10" actId="1076"/>
          <ac:spMkLst>
            <pc:docMk/>
            <pc:sldMk cId="3221883977" sldId="516"/>
            <ac:spMk id="10" creationId="{4EBF2B99-1106-0E44-3673-2C5A36E78F73}"/>
          </ac:spMkLst>
        </pc:spChg>
      </pc:sldChg>
      <pc:sldChg chg="addSp delSp modSp mod">
        <pc:chgData name="Filipa Abreu" userId="797b8711-3de7-4353-b82c-ee3c32178c83" providerId="ADAL" clId="{161D59E1-F90C-4C56-9093-74ED26E93C13}" dt="2024-10-10T10:50:56.474" v="1"/>
        <pc:sldMkLst>
          <pc:docMk/>
          <pc:sldMk cId="2057664776" sldId="522"/>
        </pc:sldMkLst>
        <pc:picChg chg="add mod">
          <ac:chgData name="Filipa Abreu" userId="797b8711-3de7-4353-b82c-ee3c32178c83" providerId="ADAL" clId="{161D59E1-F90C-4C56-9093-74ED26E93C13}" dt="2024-10-10T10:50:56.474" v="1"/>
          <ac:picMkLst>
            <pc:docMk/>
            <pc:sldMk cId="2057664776" sldId="522"/>
            <ac:picMk id="2" creationId="{47282A20-DB4E-1D17-5FFE-AF0DE2E3CF42}"/>
          </ac:picMkLst>
        </pc:picChg>
        <pc:picChg chg="del">
          <ac:chgData name="Filipa Abreu" userId="797b8711-3de7-4353-b82c-ee3c32178c83" providerId="ADAL" clId="{161D59E1-F90C-4C56-9093-74ED26E93C13}" dt="2024-10-10T10:50:48.605" v="0" actId="478"/>
          <ac:picMkLst>
            <pc:docMk/>
            <pc:sldMk cId="2057664776" sldId="522"/>
            <ac:picMk id="4" creationId="{A6F8B942-85D1-29F5-F2A8-E3765C472EB9}"/>
          </ac:picMkLst>
        </pc:picChg>
      </pc:sldChg>
      <pc:sldChg chg="modSp mod">
        <pc:chgData name="Filipa Abreu" userId="797b8711-3de7-4353-b82c-ee3c32178c83" providerId="ADAL" clId="{161D59E1-F90C-4C56-9093-74ED26E93C13}" dt="2024-10-10T10:51:11.706" v="3" actId="14100"/>
        <pc:sldMkLst>
          <pc:docMk/>
          <pc:sldMk cId="3375716451" sldId="523"/>
        </pc:sldMkLst>
        <pc:spChg chg="mod">
          <ac:chgData name="Filipa Abreu" userId="797b8711-3de7-4353-b82c-ee3c32178c83" providerId="ADAL" clId="{161D59E1-F90C-4C56-9093-74ED26E93C13}" dt="2024-10-10T10:51:11.706" v="3" actId="14100"/>
          <ac:spMkLst>
            <pc:docMk/>
            <pc:sldMk cId="3375716451" sldId="523"/>
            <ac:spMk id="5" creationId="{7549C767-20C1-2F6B-6C4A-EB15EDBBE853}"/>
          </ac:spMkLst>
        </pc:spChg>
      </pc:sldChg>
      <pc:sldChg chg="addSp modSp mod">
        <pc:chgData name="Filipa Abreu" userId="797b8711-3de7-4353-b82c-ee3c32178c83" providerId="ADAL" clId="{161D59E1-F90C-4C56-9093-74ED26E93C13}" dt="2024-10-10T10:51:56.908" v="5" actId="164"/>
        <pc:sldMkLst>
          <pc:docMk/>
          <pc:sldMk cId="487668585" sldId="524"/>
        </pc:sldMkLst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6" creationId="{3D28F522-68AA-34FC-6B96-03A6A899B977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0" creationId="{59D54247-1262-0918-8877-7372590ECF67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1" creationId="{B02B4754-5D29-C7C7-C9D3-EF5BA83DEC50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3" creationId="{841B5FFF-DF61-78AE-D0CA-B427D0C8DFEA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4" creationId="{7AF111B9-8FC5-9172-6B45-976FB629E56E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5" creationId="{69E751B5-4D0A-25F5-B48C-432391AED419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6" creationId="{9521067D-9338-4E0F-B372-DC6984078271}"/>
          </ac:spMkLst>
        </pc:spChg>
        <pc:grpChg chg="add mod">
          <ac:chgData name="Filipa Abreu" userId="797b8711-3de7-4353-b82c-ee3c32178c83" providerId="ADAL" clId="{161D59E1-F90C-4C56-9093-74ED26E93C13}" dt="2024-10-10T10:51:56.908" v="5" actId="164"/>
          <ac:grpSpMkLst>
            <pc:docMk/>
            <pc:sldMk cId="487668585" sldId="524"/>
            <ac:grpSpMk id="2" creationId="{B3B89CEB-91D3-D1E3-71D8-6C1DAB43F789}"/>
          </ac:grpSpMkLst>
        </pc:grpChg>
        <pc:picChg chg="mod">
          <ac:chgData name="Filipa Abreu" userId="797b8711-3de7-4353-b82c-ee3c32178c83" providerId="ADAL" clId="{161D59E1-F90C-4C56-9093-74ED26E93C13}" dt="2024-10-10T10:51:56.908" v="5" actId="164"/>
          <ac:picMkLst>
            <pc:docMk/>
            <pc:sldMk cId="487668585" sldId="524"/>
            <ac:picMk id="8" creationId="{F0FF03CA-F24A-0959-4316-E116CFE0F3C5}"/>
          </ac:picMkLst>
        </pc:picChg>
      </pc:sldChg>
      <pc:sldChg chg="addSp delSp modSp mod">
        <pc:chgData name="Filipa Abreu" userId="797b8711-3de7-4353-b82c-ee3c32178c83" providerId="ADAL" clId="{161D59E1-F90C-4C56-9093-74ED26E93C13}" dt="2024-10-10T10:56:22.880" v="18" actId="478"/>
        <pc:sldMkLst>
          <pc:docMk/>
          <pc:sldMk cId="490604547" sldId="526"/>
        </pc:sldMkLst>
        <pc:picChg chg="del">
          <ac:chgData name="Filipa Abreu" userId="797b8711-3de7-4353-b82c-ee3c32178c83" providerId="ADAL" clId="{161D59E1-F90C-4C56-9093-74ED26E93C13}" dt="2024-10-10T10:56:22.880" v="18" actId="478"/>
          <ac:picMkLst>
            <pc:docMk/>
            <pc:sldMk cId="490604547" sldId="526"/>
            <ac:picMk id="2" creationId="{DF7084A0-88FC-6C3A-1262-6F9D902A8ABC}"/>
          </ac:picMkLst>
        </pc:picChg>
        <pc:picChg chg="add mod ord">
          <ac:chgData name="Filipa Abreu" userId="797b8711-3de7-4353-b82c-ee3c32178c83" providerId="ADAL" clId="{161D59E1-F90C-4C56-9093-74ED26E93C13}" dt="2024-10-10T10:56:20.925" v="17" actId="167"/>
          <ac:picMkLst>
            <pc:docMk/>
            <pc:sldMk cId="490604547" sldId="526"/>
            <ac:picMk id="3" creationId="{060F9CE6-0158-B21C-911E-1B4B58AD9A06}"/>
          </ac:picMkLst>
        </pc:picChg>
      </pc:sldChg>
      <pc:sldChg chg="addSp delSp modSp">
        <pc:chgData name="Filipa Abreu" userId="797b8711-3de7-4353-b82c-ee3c32178c83" providerId="ADAL" clId="{161D59E1-F90C-4C56-9093-74ED26E93C13}" dt="2024-10-10T10:53:29.303" v="12"/>
        <pc:sldMkLst>
          <pc:docMk/>
          <pc:sldMk cId="3953415716" sldId="527"/>
        </pc:sldMkLst>
        <pc:spChg chg="del">
          <ac:chgData name="Filipa Abreu" userId="797b8711-3de7-4353-b82c-ee3c32178c83" providerId="ADAL" clId="{161D59E1-F90C-4C56-9093-74ED26E93C13}" dt="2024-10-10T10:53:28.735" v="11" actId="478"/>
          <ac:spMkLst>
            <pc:docMk/>
            <pc:sldMk cId="3953415716" sldId="527"/>
            <ac:spMk id="3" creationId="{62D92004-A7AF-3E5C-0E64-49E85ECFA9F2}"/>
          </ac:spMkLst>
        </pc:spChg>
        <pc:spChg chg="del">
          <ac:chgData name="Filipa Abreu" userId="797b8711-3de7-4353-b82c-ee3c32178c83" providerId="ADAL" clId="{161D59E1-F90C-4C56-9093-74ED26E93C13}" dt="2024-10-10T10:53:28.735" v="11" actId="478"/>
          <ac:spMkLst>
            <pc:docMk/>
            <pc:sldMk cId="3953415716" sldId="527"/>
            <ac:spMk id="6" creationId="{7F188039-6DDB-46FE-BDA2-0FE7C8513AFA}"/>
          </ac:spMkLst>
        </pc:spChg>
        <pc:spChg chg="del">
          <ac:chgData name="Filipa Abreu" userId="797b8711-3de7-4353-b82c-ee3c32178c83" providerId="ADAL" clId="{161D59E1-F90C-4C56-9093-74ED26E93C13}" dt="2024-10-10T10:53:28.735" v="11" actId="478"/>
          <ac:spMkLst>
            <pc:docMk/>
            <pc:sldMk cId="3953415716" sldId="527"/>
            <ac:spMk id="31" creationId="{60FA0B70-B780-4FD8-8C49-173B4702B05F}"/>
          </ac:spMkLst>
        </pc:spChg>
        <pc:picChg chg="add mod">
          <ac:chgData name="Filipa Abreu" userId="797b8711-3de7-4353-b82c-ee3c32178c83" providerId="ADAL" clId="{161D59E1-F90C-4C56-9093-74ED26E93C13}" dt="2024-10-10T10:53:29.303" v="12"/>
          <ac:picMkLst>
            <pc:docMk/>
            <pc:sldMk cId="3953415716" sldId="527"/>
            <ac:picMk id="4" creationId="{F17F5698-E418-6C03-B79B-DDDB1536AE35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5" creationId="{2F2B57AF-66C6-B842-91AC-E70867B21E53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7" creationId="{BADA378C-847A-EEF1-8F26-D96B6E798C4A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10" creationId="{4C0780A1-D645-6117-A06B-F2DA1522D4C5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12" creationId="{A8D5B89D-A3F3-780A-2C53-29817E861493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29" creationId="{5A8ADFDD-F280-8CA8-64E3-FF1D414B53CF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30" creationId="{67E8D2A3-2EAF-13F7-FB3B-D4A478D99E36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33" creationId="{DA639298-F93A-BD7A-692A-1112911C64A1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37" creationId="{F899D5F1-1862-452E-B754-55C007F0FCE0}"/>
          </ac:picMkLst>
        </pc:picChg>
      </pc:sldChg>
    </pc:docChg>
  </pc:docChgLst>
</pc:chgInfo>
</file>

<file path=ppt/comments/modernComment_20A_7AA5790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E0D5E3-D8A9-4DB8-B7F9-2E50C1162A4A}" authorId="{59C0A205-1068-1DCC-C443-38483FE3B9A6}" created="2024-06-26T10:17:02.8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22/09/2025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În </a:t>
            </a:r>
            <a:r>
              <a:rPr lang="pt-PT" dirty="0" err="1"/>
              <a:t>acest </a:t>
            </a:r>
            <a:r>
              <a:rPr lang="pt-PT" dirty="0"/>
              <a:t>diapozitiv, Taskmaster-ul </a:t>
            </a:r>
            <a:r>
              <a:rPr lang="pt-PT" dirty="0" err="1"/>
              <a:t>trebuie să menționeze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Primirea </a:t>
            </a:r>
            <a:r>
              <a:rPr lang="pt-PT" dirty="0"/>
              <a:t>utilizatorilor </a:t>
            </a:r>
            <a:r>
              <a:rPr lang="pt-PT" dirty="0" err="1"/>
              <a:t>în casa lui Charlie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Prezintă-te pe tine și funcțiile </a:t>
            </a:r>
            <a:r>
              <a:rPr lang="pt-PT" dirty="0"/>
              <a:t>tale de-a </a:t>
            </a:r>
            <a:r>
              <a:rPr lang="pt-PT" dirty="0" err="1"/>
              <a:t>lungul </a:t>
            </a:r>
            <a:r>
              <a:rPr lang="pt-PT" dirty="0"/>
              <a:t>jocului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Introduceți </a:t>
            </a:r>
            <a:r>
              <a:rPr lang="pt-PT" dirty="0"/>
              <a:t>robotul Charlie - 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personajul virtual care prezintă conținutul, le oferă informații strategice pentru a finaliza provocările, îi felicită pentru realizările lor sau le oferă feedback atunci când lucrurile nu merg bine. 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446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684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305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8177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În </a:t>
            </a:r>
            <a:r>
              <a:rPr lang="pt-PT" dirty="0" err="1"/>
              <a:t>acest </a:t>
            </a:r>
            <a:r>
              <a:rPr lang="pt-PT" dirty="0"/>
              <a:t>diapozitiv, Taskmaster-ul </a:t>
            </a:r>
            <a:r>
              <a:rPr lang="pt-PT" dirty="0" err="1"/>
              <a:t>trebuie să menționeze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Explicați dinamica camerei în care toată lumea este la început și la sfârșit și dinamica camerelor paralele, în care fiecare echipă explorează casa.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Fiecare echipă are un purtător de cuvânt, care are acces la curs pe computerul său și împarte ecranul cu ceilalți membri ai echipei.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În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cadrul fiecărei provocări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,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purtătorul de cuvânt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trebuie să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colecteze opiniile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tuturor membrilor pentru a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putea răspunde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cât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mai rapid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la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provocare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184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După acest slide, </a:t>
            </a:r>
            <a:r>
              <a:rPr lang="en-US" dirty="0" err="1"/>
              <a:t>Taksmaster </a:t>
            </a:r>
            <a:r>
              <a:rPr lang="en-US" dirty="0"/>
              <a:t>ar trebui să nu mai partajeze acest </a:t>
            </a:r>
            <a:r>
              <a:rPr lang="en-US" dirty="0" err="1"/>
              <a:t>powerpoint </a:t>
            </a:r>
            <a:r>
              <a:rPr lang="en-US" dirty="0"/>
              <a:t>și să înceapă să partajeze accesul la joc.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74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  <p:sldLayoutId id="214748367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0A_7AA5790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texto, desenho&#10;&#10;Descrição gerada automaticamente">
            <a:extLst>
              <a:ext uri="{FF2B5EF4-FFF2-40B4-BE49-F238E27FC236}">
                <a16:creationId xmlns:a16="http://schemas.microsoft.com/office/drawing/2014/main" id="{47282A20-DB4E-1D17-5FFE-AF0DE2E3CF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64776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84B0B93-8300-699F-873F-6665101E42AF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Obiective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549C767-20C1-2F6B-6C4A-EB15EDBBE853}"/>
              </a:ext>
            </a:extLst>
          </p:cNvPr>
          <p:cNvSpPr txBox="1"/>
          <p:nvPr/>
        </p:nvSpPr>
        <p:spPr>
          <a:xfrm>
            <a:off x="190499" y="1863864"/>
            <a:ext cx="11725275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1001713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Dobândirea unei mai bune înțelegeri și conștientizări a semnificației prejudecăților algoritmice</a:t>
            </a:r>
          </a:p>
          <a:p>
            <a:pPr marL="1001713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potențarea interesului pentru domeniul eticii în IA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algn="ctr">
              <a:buClr>
                <a:srgbClr val="000000"/>
              </a:buClr>
              <a:buSzPts val="2000"/>
            </a:pPr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Obiectivele jocului</a:t>
            </a: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Aceasta este ca o cameră de evadare! </a:t>
            </a: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Pentru a explora toate camerele din casă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Completați toate misiunile 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Atingeți camera de ieșire în timpul disponibil, cu cel mai mare număr de puncte</a:t>
            </a: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4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4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(echipele câștigă puncte în joc prin rezolvarea cu succes a provocărilor stabilite în fiecare cameră)</a:t>
            </a:r>
          </a:p>
        </p:txBody>
      </p:sp>
    </p:spTree>
    <p:extLst>
      <p:ext uri="{BB962C8B-B14F-4D97-AF65-F5344CB8AC3E}">
        <p14:creationId xmlns:p14="http://schemas.microsoft.com/office/powerpoint/2010/main" val="337571645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B3B89CEB-91D3-D1E3-71D8-6C1DAB43F789}"/>
              </a:ext>
            </a:extLst>
          </p:cNvPr>
          <p:cNvGrpSpPr/>
          <p:nvPr/>
        </p:nvGrpSpPr>
        <p:grpSpPr>
          <a:xfrm>
            <a:off x="0" y="1170940"/>
            <a:ext cx="12192000" cy="5252071"/>
            <a:chOff x="0" y="1170940"/>
            <a:chExt cx="12192000" cy="5252071"/>
          </a:xfrm>
        </p:grpSpPr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3D28F522-68AA-34FC-6B96-03A6A899B977}"/>
                </a:ext>
              </a:extLst>
            </p:cNvPr>
            <p:cNvSpPr txBox="1"/>
            <p:nvPr/>
          </p:nvSpPr>
          <p:spPr>
            <a:xfrm>
              <a:off x="0" y="1170940"/>
              <a:ext cx="12192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DA44AD"/>
                  </a:solidFill>
                  <a:latin typeface="Montserrat" pitchFamily="2" charset="0"/>
                  <a:cs typeface="Arial" panose="020B0604020202020204" pitchFamily="34" charset="0"/>
                </a:rPr>
                <a:t>Structura jocului</a:t>
              </a:r>
            </a:p>
          </p:txBody>
        </p:sp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F0FF03CA-F24A-0959-4316-E116CFE0F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3794" y="1995176"/>
              <a:ext cx="4904412" cy="4427835"/>
            </a:xfrm>
            <a:prstGeom prst="rect">
              <a:avLst/>
            </a:prstGeom>
          </p:spPr>
        </p:pic>
        <p:sp>
          <p:nvSpPr>
            <p:cNvPr id="10" name="Balão: Linha 9">
              <a:extLst>
                <a:ext uri="{FF2B5EF4-FFF2-40B4-BE49-F238E27FC236}">
                  <a16:creationId xmlns:a16="http://schemas.microsoft.com/office/drawing/2014/main" id="{59D54247-1262-0918-8877-7372590ECF67}"/>
                </a:ext>
              </a:extLst>
            </p:cNvPr>
            <p:cNvSpPr/>
            <p:nvPr/>
          </p:nvSpPr>
          <p:spPr>
            <a:xfrm flipH="1">
              <a:off x="1365504" y="4462272"/>
              <a:ext cx="1731264" cy="707136"/>
            </a:xfrm>
            <a:prstGeom prst="borderCallout1">
              <a:avLst>
                <a:gd name="adj1" fmla="val 35991"/>
                <a:gd name="adj2" fmla="val -4583"/>
                <a:gd name="adj3" fmla="val 57328"/>
                <a:gd name="adj4" fmla="val -51458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Bine ați venit și instrucțiuni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Balão: Linha 10">
              <a:extLst>
                <a:ext uri="{FF2B5EF4-FFF2-40B4-BE49-F238E27FC236}">
                  <a16:creationId xmlns:a16="http://schemas.microsoft.com/office/drawing/2014/main" id="{B02B4754-5D29-C7C7-C9D3-EF5BA83DEC50}"/>
                </a:ext>
              </a:extLst>
            </p:cNvPr>
            <p:cNvSpPr/>
            <p:nvPr/>
          </p:nvSpPr>
          <p:spPr>
            <a:xfrm flipH="1">
              <a:off x="1365504" y="3111945"/>
              <a:ext cx="1731264" cy="707136"/>
            </a:xfrm>
            <a:prstGeom prst="borderCallout1">
              <a:avLst>
                <a:gd name="adj1" fmla="val 35991"/>
                <a:gd name="adj2" fmla="val -4583"/>
                <a:gd name="adj3" fmla="val 57328"/>
                <a:gd name="adj4" fmla="val -51458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Mesaje finale și rezultate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Balão: Linha 12">
              <a:extLst>
                <a:ext uri="{FF2B5EF4-FFF2-40B4-BE49-F238E27FC236}">
                  <a16:creationId xmlns:a16="http://schemas.microsoft.com/office/drawing/2014/main" id="{841B5FFF-DF61-78AE-D0CA-B427D0C8DFEA}"/>
                </a:ext>
              </a:extLst>
            </p:cNvPr>
            <p:cNvSpPr/>
            <p:nvPr/>
          </p:nvSpPr>
          <p:spPr>
            <a:xfrm>
              <a:off x="8759952" y="5333492"/>
              <a:ext cx="2784348" cy="707136"/>
            </a:xfrm>
            <a:prstGeom prst="borderCallout1">
              <a:avLst>
                <a:gd name="adj1" fmla="val 35991"/>
                <a:gd name="adj2" fmla="val -4583"/>
                <a:gd name="adj3" fmla="val 2155"/>
                <a:gd name="adj4" fmla="val -39318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Introducere în prejudecățile algoritmice 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4" name="Balão: Linha 13">
              <a:extLst>
                <a:ext uri="{FF2B5EF4-FFF2-40B4-BE49-F238E27FC236}">
                  <a16:creationId xmlns:a16="http://schemas.microsoft.com/office/drawing/2014/main" id="{7AF111B9-8FC5-9172-6B45-976FB629E56E}"/>
                </a:ext>
              </a:extLst>
            </p:cNvPr>
            <p:cNvSpPr/>
            <p:nvPr/>
          </p:nvSpPr>
          <p:spPr>
            <a:xfrm>
              <a:off x="8759952" y="3855525"/>
              <a:ext cx="2784348" cy="707136"/>
            </a:xfrm>
            <a:prstGeom prst="borderCallout1">
              <a:avLst>
                <a:gd name="adj1" fmla="val 35991"/>
                <a:gd name="adj2" fmla="val -4583"/>
                <a:gd name="adj3" fmla="val 31466"/>
                <a:gd name="adj4" fmla="val -30372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Tipuri de prejudecăți algoritmice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Balão: Linha 14">
              <a:extLst>
                <a:ext uri="{FF2B5EF4-FFF2-40B4-BE49-F238E27FC236}">
                  <a16:creationId xmlns:a16="http://schemas.microsoft.com/office/drawing/2014/main" id="{69E751B5-4D0A-25F5-B48C-432391AED419}"/>
                </a:ext>
              </a:extLst>
            </p:cNvPr>
            <p:cNvSpPr/>
            <p:nvPr/>
          </p:nvSpPr>
          <p:spPr>
            <a:xfrm>
              <a:off x="8759952" y="2925350"/>
              <a:ext cx="2784348" cy="707136"/>
            </a:xfrm>
            <a:prstGeom prst="borderCallout1">
              <a:avLst>
                <a:gd name="adj1" fmla="val 35991"/>
                <a:gd name="adj2" fmla="val -4583"/>
                <a:gd name="adj3" fmla="val 65949"/>
                <a:gd name="adj4" fmla="val -114717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Identificarea și abordarea prejudecăților algoritmice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Balão: Linha 15">
              <a:extLst>
                <a:ext uri="{FF2B5EF4-FFF2-40B4-BE49-F238E27FC236}">
                  <a16:creationId xmlns:a16="http://schemas.microsoft.com/office/drawing/2014/main" id="{9521067D-9338-4E0F-B372-DC6984078271}"/>
                </a:ext>
              </a:extLst>
            </p:cNvPr>
            <p:cNvSpPr/>
            <p:nvPr/>
          </p:nvSpPr>
          <p:spPr>
            <a:xfrm>
              <a:off x="8759952" y="1995176"/>
              <a:ext cx="2784348" cy="707136"/>
            </a:xfrm>
            <a:prstGeom prst="borderCallout1">
              <a:avLst>
                <a:gd name="adj1" fmla="val 35991"/>
                <a:gd name="adj2" fmla="val -4583"/>
                <a:gd name="adj3" fmla="val 65949"/>
                <a:gd name="adj4" fmla="val -114717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Considerații etice în IA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668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Structura jocului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98" y="1970792"/>
            <a:ext cx="4904412" cy="442783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9BE0CE0-B89C-3BA2-7FE0-923AAD3DFF49}"/>
              </a:ext>
            </a:extLst>
          </p:cNvPr>
          <p:cNvSpPr/>
          <p:nvPr/>
        </p:nvSpPr>
        <p:spPr>
          <a:xfrm>
            <a:off x="2255520" y="2048256"/>
            <a:ext cx="2999232" cy="3913632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5535168" y="2080520"/>
            <a:ext cx="631545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b="1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Camerele de la 1 la 4 au aceeași structură 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1 mesaj de deschidere cu informații care introduc subiectele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2 provocări obligatorii (cu 2 încercări, cu întrebări diferite la fiecare încercare; odată ce ați epuizat încercările fără a obține răspunsul corect, nu câștigați puncte, dar primiți cheia pentru a continua în camera următoare)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2 provocări opționale (cu 1 încercare; obținând răspunsul corect, câștigi puncte)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Mesajul final (cu ideile-cheie ale subiectelor din sală)</a:t>
            </a:r>
          </a:p>
        </p:txBody>
      </p:sp>
    </p:spTree>
    <p:extLst>
      <p:ext uri="{BB962C8B-B14F-4D97-AF65-F5344CB8AC3E}">
        <p14:creationId xmlns:p14="http://schemas.microsoft.com/office/powerpoint/2010/main" val="284825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&#10;&#10;Descrição gerada automaticamente">
            <a:extLst>
              <a:ext uri="{FF2B5EF4-FFF2-40B4-BE49-F238E27FC236}">
                <a16:creationId xmlns:a16="http://schemas.microsoft.com/office/drawing/2014/main" id="{060F9CE6-0158-B21C-911E-1B4B58AD9A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714" y="2287518"/>
            <a:ext cx="5416867" cy="304698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Rezultate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195072" y="2410301"/>
            <a:ext cx="590092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La sfârșitul jocului, Taskmaster construiește clasamentul în care echipele sunt poziționate în funcție de rezultatele obținute/punctele acumulate.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Când echipele își termină traseul și ajung în camera de ieșire și la ecranul cu rezultate, Taskmaster-ul reunește echipele în afara casei. </a:t>
            </a:r>
          </a:p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49060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Gestionarea timpului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268224" y="2666903"/>
            <a:ext cx="114239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Timpul estimat pentru implementarea jocului este de cel puțin 135 de minute (2h15)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Mai jos este o estimare a timpului pentru fiecare etapă a jocului: 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1200" indent="-1714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Introducere în joc (de către Taskmaster): 10 min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[toți împreună]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Sala: 10 minute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Camera 1: 25 minute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Camera 2: 25 de minute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Camera 3: 25 min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Camera 4: 25 min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Ieșirea din camera 6: 5 min</a:t>
            </a:r>
          </a:p>
          <a:p>
            <a:pPr marL="711200" indent="-1714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Concluzii și încheierea jocului (de către Taskmaster): 10 min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[toți împreună]</a:t>
            </a:r>
          </a:p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pic>
        <p:nvPicPr>
          <p:cNvPr id="5" name="Imagem 4" descr="Uma imagem com símbolo, círculo, Gráficos, logótipo&#10;&#10;Descrição gerada automaticamente">
            <a:extLst>
              <a:ext uri="{FF2B5EF4-FFF2-40B4-BE49-F238E27FC236}">
                <a16:creationId xmlns:a16="http://schemas.microsoft.com/office/drawing/2014/main" id="{0A7EB4C2-4D77-3B27-47BC-FF3876F0C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907" y="1796531"/>
            <a:ext cx="1124186" cy="1124186"/>
          </a:xfrm>
          <a:prstGeom prst="rect">
            <a:avLst/>
          </a:prstGeom>
        </p:spPr>
      </p:pic>
      <p:sp>
        <p:nvSpPr>
          <p:cNvPr id="7" name="Parêntese esquerdo 6">
            <a:extLst>
              <a:ext uri="{FF2B5EF4-FFF2-40B4-BE49-F238E27FC236}">
                <a16:creationId xmlns:a16="http://schemas.microsoft.com/office/drawing/2014/main" id="{E84FD295-EF60-4DCE-D849-1B09F6D33486}"/>
              </a:ext>
            </a:extLst>
          </p:cNvPr>
          <p:cNvSpPr/>
          <p:nvPr/>
        </p:nvSpPr>
        <p:spPr>
          <a:xfrm flipH="1">
            <a:off x="4557903" y="4470764"/>
            <a:ext cx="390144" cy="1445895"/>
          </a:xfrm>
          <a:prstGeom prst="leftBracke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EBF2B99-1106-0E44-3673-2C5A36E78F73}"/>
              </a:ext>
            </a:extLst>
          </p:cNvPr>
          <p:cNvSpPr txBox="1"/>
          <p:nvPr/>
        </p:nvSpPr>
        <p:spPr>
          <a:xfrm>
            <a:off x="5032248" y="4806787"/>
            <a:ext cx="37307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fiecare 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echipă </a:t>
            </a:r>
          </a:p>
          <a:p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camere paralele simultane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2188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SĂ NE JUCĂM!</a:t>
            </a:r>
          </a:p>
        </p:txBody>
      </p:sp>
      <p:pic>
        <p:nvPicPr>
          <p:cNvPr id="4" name="Imagem 3" descr="Uma imagem com texto, Tipo de letra, captura de ecrã&#10;&#10;Descrição gerada automaticamente">
            <a:extLst>
              <a:ext uri="{FF2B5EF4-FFF2-40B4-BE49-F238E27FC236}">
                <a16:creationId xmlns:a16="http://schemas.microsoft.com/office/drawing/2014/main" id="{F17F5698-E418-6C03-B79B-DDDB1536AE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134460"/>
            <a:ext cx="12192000" cy="1685073"/>
          </a:xfrm>
          <a:prstGeom prst="rect">
            <a:avLst/>
          </a:prstGeom>
        </p:spPr>
      </p:pic>
      <p:pic>
        <p:nvPicPr>
          <p:cNvPr id="3" name="Picture 2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F5685B57-D681-E20C-D842-43AD7BFDE2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2612" y="5123435"/>
            <a:ext cx="713703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1571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503</Words>
  <Application>Microsoft Office PowerPoint</Application>
  <PresentationFormat>Widescreen</PresentationFormat>
  <Paragraphs>73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Arial</vt:lpstr>
      <vt:lpstr>Montserrat</vt:lpstr>
      <vt:lpstr>Source Code Pro</vt:lpstr>
      <vt:lpstr>1_Tema do Office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keywords>, docId:470C7A5AD20581613C524A0572614BE6</cp:keywords>
  <cp:lastModifiedBy>Filipa Abreu</cp:lastModifiedBy>
  <cp:revision>8</cp:revision>
  <dcterms:created xsi:type="dcterms:W3CDTF">2024-04-08T17:26:03Z</dcterms:created>
  <dcterms:modified xsi:type="dcterms:W3CDTF">2025-09-22T13:58:28Z</dcterms:modified>
</cp:coreProperties>
</file>