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ppt/slideLayouts/slideLayout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comments/modernComment_211_ECD579F3.xml" ContentType="application/vnd.ms-powerpoint.comment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665" r:id="rId2"/>
    <p:sldMasterId id="2147483670" r:id="rId3"/>
    <p:sldMasterId id="2147483667" r:id="rId4"/>
  </p:sldMasterIdLst>
  <p:notesMasterIdLst>
    <p:notesMasterId r:id="rId13"/>
  </p:notesMasterIdLst>
  <p:sldIdLst>
    <p:sldId id="529" r:id="rId5"/>
    <p:sldId id="530" r:id="rId6"/>
    <p:sldId id="531" r:id="rId7"/>
    <p:sldId id="503" r:id="rId8"/>
    <p:sldId id="508" r:id="rId9"/>
    <p:sldId id="510" r:id="rId10"/>
    <p:sldId id="511" r:id="rId11"/>
    <p:sldId id="532" r:id="rId12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731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9C0A205-1068-1DCC-C443-38483FE3B9A6}" name="Filipa Abreu" initials="FA" userId="S::filipa.abreu@isqe.com::797b8711-3de7-4353-b82c-ee3c32178c83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1725"/>
    <a:srgbClr val="000000"/>
    <a:srgbClr val="F9DFF1"/>
    <a:srgbClr val="EEA8D8"/>
    <a:srgbClr val="9FE6FF"/>
    <a:srgbClr val="DA44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E8FF7C6-B5EE-423A-8DE9-3E5D70383C06}" v="3" dt="2024-10-10T10:54:51.41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Estilo Claro 1 - Destaqu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447" autoAdjust="0"/>
  </p:normalViewPr>
  <p:slideViewPr>
    <p:cSldViewPr snapToGrid="0">
      <p:cViewPr varScale="1">
        <p:scale>
          <a:sx n="103" d="100"/>
          <a:sy n="103" d="100"/>
        </p:scale>
        <p:origin x="876" y="114"/>
      </p:cViewPr>
      <p:guideLst>
        <p:guide orient="horz" pos="2160"/>
        <p:guide pos="3840"/>
        <p:guide orient="horz" pos="73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20" Type="http://schemas.microsoft.com/office/2018/10/relationships/authors" Target="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a Moreira" userId="4b08a787-79da-4031-b177-cbe8eb2ce0c6" providerId="ADAL" clId="{93B8926E-D097-4111-8C23-91647BEC2254}"/>
    <pc:docChg chg="undo custSel addSld delSld modSld sldOrd">
      <pc:chgData name="Maria Moreira" userId="4b08a787-79da-4031-b177-cbe8eb2ce0c6" providerId="ADAL" clId="{93B8926E-D097-4111-8C23-91647BEC2254}" dt="2024-06-25T22:40:56.261" v="3232" actId="465"/>
      <pc:docMkLst>
        <pc:docMk/>
      </pc:docMkLst>
      <pc:sldChg chg="del">
        <pc:chgData name="Maria Moreira" userId="4b08a787-79da-4031-b177-cbe8eb2ce0c6" providerId="ADAL" clId="{93B8926E-D097-4111-8C23-91647BEC2254}" dt="2024-06-25T16:46:07.576" v="27" actId="47"/>
        <pc:sldMkLst>
          <pc:docMk/>
          <pc:sldMk cId="203437176" sldId="503"/>
        </pc:sldMkLst>
      </pc:sldChg>
      <pc:sldChg chg="del">
        <pc:chgData name="Maria Moreira" userId="4b08a787-79da-4031-b177-cbe8eb2ce0c6" providerId="ADAL" clId="{93B8926E-D097-4111-8C23-91647BEC2254}" dt="2024-06-25T16:46:08.169" v="28" actId="47"/>
        <pc:sldMkLst>
          <pc:docMk/>
          <pc:sldMk cId="3213699077" sldId="508"/>
        </pc:sldMkLst>
      </pc:sldChg>
      <pc:sldChg chg="del">
        <pc:chgData name="Maria Moreira" userId="4b08a787-79da-4031-b177-cbe8eb2ce0c6" providerId="ADAL" clId="{93B8926E-D097-4111-8C23-91647BEC2254}" dt="2024-06-25T16:46:08.855" v="29" actId="47"/>
        <pc:sldMkLst>
          <pc:docMk/>
          <pc:sldMk cId="39231020" sldId="510"/>
        </pc:sldMkLst>
      </pc:sldChg>
      <pc:sldChg chg="del">
        <pc:chgData name="Maria Moreira" userId="4b08a787-79da-4031-b177-cbe8eb2ce0c6" providerId="ADAL" clId="{93B8926E-D097-4111-8C23-91647BEC2254}" dt="2024-06-25T16:46:09.877" v="30" actId="47"/>
        <pc:sldMkLst>
          <pc:docMk/>
          <pc:sldMk cId="1604622313" sldId="511"/>
        </pc:sldMkLst>
      </pc:sldChg>
      <pc:sldChg chg="addSp delSp modSp mod">
        <pc:chgData name="Maria Moreira" userId="4b08a787-79da-4031-b177-cbe8eb2ce0c6" providerId="ADAL" clId="{93B8926E-D097-4111-8C23-91647BEC2254}" dt="2024-06-25T17:31:53.133" v="734" actId="1076"/>
        <pc:sldMkLst>
          <pc:docMk/>
          <pc:sldMk cId="1394181892" sldId="512"/>
        </pc:sldMkLst>
        <pc:spChg chg="mod">
          <ac:chgData name="Maria Moreira" userId="4b08a787-79da-4031-b177-cbe8eb2ce0c6" providerId="ADAL" clId="{93B8926E-D097-4111-8C23-91647BEC2254}" dt="2024-06-25T17:31:53.133" v="734" actId="1076"/>
          <ac:spMkLst>
            <pc:docMk/>
            <pc:sldMk cId="1394181892" sldId="512"/>
            <ac:spMk id="3" creationId="{A366ACD0-BB70-45ED-1FCE-1ABFD7F296B7}"/>
          </ac:spMkLst>
        </pc:spChg>
        <pc:spChg chg="add mod">
          <ac:chgData name="Maria Moreira" userId="4b08a787-79da-4031-b177-cbe8eb2ce0c6" providerId="ADAL" clId="{93B8926E-D097-4111-8C23-91647BEC2254}" dt="2024-06-25T17:27:47.485" v="670" actId="1076"/>
          <ac:spMkLst>
            <pc:docMk/>
            <pc:sldMk cId="1394181892" sldId="512"/>
            <ac:spMk id="29" creationId="{0FDF9A70-5031-2B76-8D71-22A7388E301C}"/>
          </ac:spMkLst>
        </pc:spChg>
        <pc:spChg chg="add mod">
          <ac:chgData name="Maria Moreira" userId="4b08a787-79da-4031-b177-cbe8eb2ce0c6" providerId="ADAL" clId="{93B8926E-D097-4111-8C23-91647BEC2254}" dt="2024-06-25T17:27:47.485" v="670" actId="1076"/>
          <ac:spMkLst>
            <pc:docMk/>
            <pc:sldMk cId="1394181892" sldId="512"/>
            <ac:spMk id="30" creationId="{F0FBC31D-90CF-9BD2-D48B-89BEFB0EB1D0}"/>
          </ac:spMkLst>
        </pc:spChg>
        <pc:spChg chg="add mod">
          <ac:chgData name="Maria Moreira" userId="4b08a787-79da-4031-b177-cbe8eb2ce0c6" providerId="ADAL" clId="{93B8926E-D097-4111-8C23-91647BEC2254}" dt="2024-06-25T17:27:47.485" v="670" actId="1076"/>
          <ac:spMkLst>
            <pc:docMk/>
            <pc:sldMk cId="1394181892" sldId="512"/>
            <ac:spMk id="31" creationId="{671FD1A5-CF0E-325A-D331-E4F8D697FA4C}"/>
          </ac:spMkLst>
        </pc:spChg>
        <pc:spChg chg="add mod">
          <ac:chgData name="Maria Moreira" userId="4b08a787-79da-4031-b177-cbe8eb2ce0c6" providerId="ADAL" clId="{93B8926E-D097-4111-8C23-91647BEC2254}" dt="2024-06-25T17:27:47.485" v="670" actId="1076"/>
          <ac:spMkLst>
            <pc:docMk/>
            <pc:sldMk cId="1394181892" sldId="512"/>
            <ac:spMk id="32" creationId="{AA87FD8D-6892-84B5-E420-7576B1B4E85F}"/>
          </ac:spMkLst>
        </pc:spChg>
        <pc:spChg chg="add mod">
          <ac:chgData name="Maria Moreira" userId="4b08a787-79da-4031-b177-cbe8eb2ce0c6" providerId="ADAL" clId="{93B8926E-D097-4111-8C23-91647BEC2254}" dt="2024-06-25T17:27:47.485" v="670" actId="1076"/>
          <ac:spMkLst>
            <pc:docMk/>
            <pc:sldMk cId="1394181892" sldId="512"/>
            <ac:spMk id="33" creationId="{6BA3C253-6DE8-B6A7-EB64-0B0DC3B5BB71}"/>
          </ac:spMkLst>
        </pc:spChg>
        <pc:spChg chg="add mod">
          <ac:chgData name="Maria Moreira" userId="4b08a787-79da-4031-b177-cbe8eb2ce0c6" providerId="ADAL" clId="{93B8926E-D097-4111-8C23-91647BEC2254}" dt="2024-06-25T17:27:47.485" v="670" actId="1076"/>
          <ac:spMkLst>
            <pc:docMk/>
            <pc:sldMk cId="1394181892" sldId="512"/>
            <ac:spMk id="34" creationId="{57818DE1-F470-ECB4-599D-5CFC60AB08F8}"/>
          </ac:spMkLst>
        </pc:spChg>
        <pc:spChg chg="add mod">
          <ac:chgData name="Maria Moreira" userId="4b08a787-79da-4031-b177-cbe8eb2ce0c6" providerId="ADAL" clId="{93B8926E-D097-4111-8C23-91647BEC2254}" dt="2024-06-25T17:27:53.406" v="671" actId="1076"/>
          <ac:spMkLst>
            <pc:docMk/>
            <pc:sldMk cId="1394181892" sldId="512"/>
            <ac:spMk id="35" creationId="{C5DA4645-74FA-7BEE-33DF-54D24E98DCE4}"/>
          </ac:spMkLst>
        </pc:spChg>
        <pc:spChg chg="add mod">
          <ac:chgData name="Maria Moreira" userId="4b08a787-79da-4031-b177-cbe8eb2ce0c6" providerId="ADAL" clId="{93B8926E-D097-4111-8C23-91647BEC2254}" dt="2024-06-25T17:27:53.406" v="671" actId="1076"/>
          <ac:spMkLst>
            <pc:docMk/>
            <pc:sldMk cId="1394181892" sldId="512"/>
            <ac:spMk id="36" creationId="{498DF7A8-D9E1-F459-548D-86263236F687}"/>
          </ac:spMkLst>
        </pc:spChg>
        <pc:spChg chg="add mod">
          <ac:chgData name="Maria Moreira" userId="4b08a787-79da-4031-b177-cbe8eb2ce0c6" providerId="ADAL" clId="{93B8926E-D097-4111-8C23-91647BEC2254}" dt="2024-06-25T17:27:53.406" v="671" actId="1076"/>
          <ac:spMkLst>
            <pc:docMk/>
            <pc:sldMk cId="1394181892" sldId="512"/>
            <ac:spMk id="37" creationId="{61263BBD-84D3-3C13-9871-A018302B27FC}"/>
          </ac:spMkLst>
        </pc:spChg>
        <pc:spChg chg="add mod">
          <ac:chgData name="Maria Moreira" userId="4b08a787-79da-4031-b177-cbe8eb2ce0c6" providerId="ADAL" clId="{93B8926E-D097-4111-8C23-91647BEC2254}" dt="2024-06-25T17:27:53.406" v="671" actId="1076"/>
          <ac:spMkLst>
            <pc:docMk/>
            <pc:sldMk cId="1394181892" sldId="512"/>
            <ac:spMk id="38" creationId="{FCCEB5D5-295E-E8B7-EB50-968E66A54DB3}"/>
          </ac:spMkLst>
        </pc:spChg>
        <pc:spChg chg="add mod">
          <ac:chgData name="Maria Moreira" userId="4b08a787-79da-4031-b177-cbe8eb2ce0c6" providerId="ADAL" clId="{93B8926E-D097-4111-8C23-91647BEC2254}" dt="2024-06-25T17:27:53.406" v="671" actId="1076"/>
          <ac:spMkLst>
            <pc:docMk/>
            <pc:sldMk cId="1394181892" sldId="512"/>
            <ac:spMk id="39" creationId="{210F974F-9492-31E5-8718-9B6ACA36C568}"/>
          </ac:spMkLst>
        </pc:spChg>
        <pc:spChg chg="add mod">
          <ac:chgData name="Maria Moreira" userId="4b08a787-79da-4031-b177-cbe8eb2ce0c6" providerId="ADAL" clId="{93B8926E-D097-4111-8C23-91647BEC2254}" dt="2024-06-25T17:27:53.406" v="671" actId="1076"/>
          <ac:spMkLst>
            <pc:docMk/>
            <pc:sldMk cId="1394181892" sldId="512"/>
            <ac:spMk id="40" creationId="{DD5D8A48-4DF5-C966-7D90-4BE6427E529E}"/>
          </ac:spMkLst>
        </pc:spChg>
        <pc:grpChg chg="add del mod">
          <ac:chgData name="Maria Moreira" userId="4b08a787-79da-4031-b177-cbe8eb2ce0c6" providerId="ADAL" clId="{93B8926E-D097-4111-8C23-91647BEC2254}" dt="2024-06-25T17:01:13.977" v="114" actId="165"/>
          <ac:grpSpMkLst>
            <pc:docMk/>
            <pc:sldMk cId="1394181892" sldId="512"/>
            <ac:grpSpMk id="27" creationId="{CEAD23DA-2B44-3067-BBBC-40A9DCD7CC6C}"/>
          </ac:grpSpMkLst>
        </pc:grpChg>
        <pc:grpChg chg="add del mod">
          <ac:chgData name="Maria Moreira" userId="4b08a787-79da-4031-b177-cbe8eb2ce0c6" providerId="ADAL" clId="{93B8926E-D097-4111-8C23-91647BEC2254}" dt="2024-06-25T17:01:04.786" v="111" actId="165"/>
          <ac:grpSpMkLst>
            <pc:docMk/>
            <pc:sldMk cId="1394181892" sldId="512"/>
            <ac:grpSpMk id="28" creationId="{3798A0F7-9FD3-AD9F-D7D0-359F3D781D63}"/>
          </ac:grpSpMkLst>
        </pc:grpChg>
        <pc:picChg chg="add mod topLvl">
          <ac:chgData name="Maria Moreira" userId="4b08a787-79da-4031-b177-cbe8eb2ce0c6" providerId="ADAL" clId="{93B8926E-D097-4111-8C23-91647BEC2254}" dt="2024-06-25T17:03:22.309" v="148" actId="1076"/>
          <ac:picMkLst>
            <pc:docMk/>
            <pc:sldMk cId="1394181892" sldId="512"/>
            <ac:picMk id="4" creationId="{DED793A6-EA18-2E93-4E1F-BF5A5388E6D5}"/>
          </ac:picMkLst>
        </pc:picChg>
        <pc:picChg chg="add mod topLvl">
          <ac:chgData name="Maria Moreira" userId="4b08a787-79da-4031-b177-cbe8eb2ce0c6" providerId="ADAL" clId="{93B8926E-D097-4111-8C23-91647BEC2254}" dt="2024-06-25T17:03:22.309" v="148" actId="1076"/>
          <ac:picMkLst>
            <pc:docMk/>
            <pc:sldMk cId="1394181892" sldId="512"/>
            <ac:picMk id="6" creationId="{834F7FDE-E139-466D-27E9-064DF6EAD9F0}"/>
          </ac:picMkLst>
        </pc:picChg>
        <pc:picChg chg="add mod topLvl">
          <ac:chgData name="Maria Moreira" userId="4b08a787-79da-4031-b177-cbe8eb2ce0c6" providerId="ADAL" clId="{93B8926E-D097-4111-8C23-91647BEC2254}" dt="2024-06-25T17:03:22.309" v="148" actId="1076"/>
          <ac:picMkLst>
            <pc:docMk/>
            <pc:sldMk cId="1394181892" sldId="512"/>
            <ac:picMk id="8" creationId="{45C13F93-F291-BF2E-4461-70516605C4F6}"/>
          </ac:picMkLst>
        </pc:picChg>
        <pc:picChg chg="add mod topLvl">
          <ac:chgData name="Maria Moreira" userId="4b08a787-79da-4031-b177-cbe8eb2ce0c6" providerId="ADAL" clId="{93B8926E-D097-4111-8C23-91647BEC2254}" dt="2024-06-25T17:03:22.309" v="148" actId="1076"/>
          <ac:picMkLst>
            <pc:docMk/>
            <pc:sldMk cId="1394181892" sldId="512"/>
            <ac:picMk id="10" creationId="{53A90DD0-6751-30BB-6D6F-8B773C2274F8}"/>
          </ac:picMkLst>
        </pc:picChg>
        <pc:picChg chg="add mod topLvl">
          <ac:chgData name="Maria Moreira" userId="4b08a787-79da-4031-b177-cbe8eb2ce0c6" providerId="ADAL" clId="{93B8926E-D097-4111-8C23-91647BEC2254}" dt="2024-06-25T17:03:22.309" v="148" actId="1076"/>
          <ac:picMkLst>
            <pc:docMk/>
            <pc:sldMk cId="1394181892" sldId="512"/>
            <ac:picMk id="12" creationId="{718C6F9A-4862-1806-0A69-0CCE7DA4EFC3}"/>
          </ac:picMkLst>
        </pc:picChg>
        <pc:picChg chg="add mod topLvl">
          <ac:chgData name="Maria Moreira" userId="4b08a787-79da-4031-b177-cbe8eb2ce0c6" providerId="ADAL" clId="{93B8926E-D097-4111-8C23-91647BEC2254}" dt="2024-06-25T17:02:53.651" v="144" actId="12789"/>
          <ac:picMkLst>
            <pc:docMk/>
            <pc:sldMk cId="1394181892" sldId="512"/>
            <ac:picMk id="14" creationId="{2DF78465-3134-A20D-3BAE-1A6A7EB05A5B}"/>
          </ac:picMkLst>
        </pc:picChg>
        <pc:picChg chg="add mod topLvl">
          <ac:chgData name="Maria Moreira" userId="4b08a787-79da-4031-b177-cbe8eb2ce0c6" providerId="ADAL" clId="{93B8926E-D097-4111-8C23-91647BEC2254}" dt="2024-06-25T17:02:53.651" v="144" actId="12789"/>
          <ac:picMkLst>
            <pc:docMk/>
            <pc:sldMk cId="1394181892" sldId="512"/>
            <ac:picMk id="16" creationId="{6E7AC98D-CCAC-59E6-AFDF-78A772ABD98D}"/>
          </ac:picMkLst>
        </pc:picChg>
        <pc:picChg chg="add mod topLvl">
          <ac:chgData name="Maria Moreira" userId="4b08a787-79da-4031-b177-cbe8eb2ce0c6" providerId="ADAL" clId="{93B8926E-D097-4111-8C23-91647BEC2254}" dt="2024-06-25T17:02:53.651" v="144" actId="12789"/>
          <ac:picMkLst>
            <pc:docMk/>
            <pc:sldMk cId="1394181892" sldId="512"/>
            <ac:picMk id="18" creationId="{971DAA67-77A5-B3B2-63D0-E6DFD87C9AF8}"/>
          </ac:picMkLst>
        </pc:picChg>
        <pc:picChg chg="add mod topLvl">
          <ac:chgData name="Maria Moreira" userId="4b08a787-79da-4031-b177-cbe8eb2ce0c6" providerId="ADAL" clId="{93B8926E-D097-4111-8C23-91647BEC2254}" dt="2024-06-25T17:03:22.309" v="148" actId="1076"/>
          <ac:picMkLst>
            <pc:docMk/>
            <pc:sldMk cId="1394181892" sldId="512"/>
            <ac:picMk id="20" creationId="{135E4E9B-F9CA-1EE8-53F9-C9210D5F7505}"/>
          </ac:picMkLst>
        </pc:picChg>
        <pc:picChg chg="add mod topLvl">
          <ac:chgData name="Maria Moreira" userId="4b08a787-79da-4031-b177-cbe8eb2ce0c6" providerId="ADAL" clId="{93B8926E-D097-4111-8C23-91647BEC2254}" dt="2024-06-25T17:02:53.651" v="144" actId="12789"/>
          <ac:picMkLst>
            <pc:docMk/>
            <pc:sldMk cId="1394181892" sldId="512"/>
            <ac:picMk id="22" creationId="{63AD86EF-A0CB-A7A7-182F-3E12634EF624}"/>
          </ac:picMkLst>
        </pc:picChg>
        <pc:picChg chg="add mod topLvl">
          <ac:chgData name="Maria Moreira" userId="4b08a787-79da-4031-b177-cbe8eb2ce0c6" providerId="ADAL" clId="{93B8926E-D097-4111-8C23-91647BEC2254}" dt="2024-06-25T17:02:53.651" v="144" actId="12789"/>
          <ac:picMkLst>
            <pc:docMk/>
            <pc:sldMk cId="1394181892" sldId="512"/>
            <ac:picMk id="24" creationId="{E30D6CA2-3D4E-7466-B9B5-4A032F5DC40F}"/>
          </ac:picMkLst>
        </pc:picChg>
        <pc:picChg chg="add mod topLvl">
          <ac:chgData name="Maria Moreira" userId="4b08a787-79da-4031-b177-cbe8eb2ce0c6" providerId="ADAL" clId="{93B8926E-D097-4111-8C23-91647BEC2254}" dt="2024-06-25T17:02:53.651" v="144" actId="12789"/>
          <ac:picMkLst>
            <pc:docMk/>
            <pc:sldMk cId="1394181892" sldId="512"/>
            <ac:picMk id="26" creationId="{E334776A-8647-147A-6ECD-B2B16B75D7C6}"/>
          </ac:picMkLst>
        </pc:picChg>
      </pc:sldChg>
      <pc:sldChg chg="addSp delSp modSp add mod">
        <pc:chgData name="Maria Moreira" userId="4b08a787-79da-4031-b177-cbe8eb2ce0c6" providerId="ADAL" clId="{93B8926E-D097-4111-8C23-91647BEC2254}" dt="2024-06-25T22:24:14.507" v="2186" actId="1076"/>
        <pc:sldMkLst>
          <pc:docMk/>
          <pc:sldMk cId="1104006833" sldId="513"/>
        </pc:sldMkLst>
        <pc:spChg chg="add mod">
          <ac:chgData name="Maria Moreira" userId="4b08a787-79da-4031-b177-cbe8eb2ce0c6" providerId="ADAL" clId="{93B8926E-D097-4111-8C23-91647BEC2254}" dt="2024-06-25T17:32:24.163" v="770" actId="313"/>
          <ac:spMkLst>
            <pc:docMk/>
            <pc:sldMk cId="1104006833" sldId="513"/>
            <ac:spMk id="2" creationId="{276942A0-612F-1538-4166-ABE438723B23}"/>
          </ac:spMkLst>
        </pc:spChg>
        <pc:spChg chg="del mod">
          <ac:chgData name="Maria Moreira" userId="4b08a787-79da-4031-b177-cbe8eb2ce0c6" providerId="ADAL" clId="{93B8926E-D097-4111-8C23-91647BEC2254}" dt="2024-06-25T17:32:12.156" v="748" actId="478"/>
          <ac:spMkLst>
            <pc:docMk/>
            <pc:sldMk cId="1104006833" sldId="513"/>
            <ac:spMk id="3" creationId="{A366ACD0-BB70-45ED-1FCE-1ABFD7F296B7}"/>
          </ac:spMkLst>
        </pc:spChg>
        <pc:graphicFrameChg chg="add mod modGraphic">
          <ac:chgData name="Maria Moreira" userId="4b08a787-79da-4031-b177-cbe8eb2ce0c6" providerId="ADAL" clId="{93B8926E-D097-4111-8C23-91647BEC2254}" dt="2024-06-25T22:24:14.507" v="2186" actId="1076"/>
          <ac:graphicFrameMkLst>
            <pc:docMk/>
            <pc:sldMk cId="1104006833" sldId="513"/>
            <ac:graphicFrameMk id="5" creationId="{D0E51A19-C721-904D-03F5-59CB9E3F7BF6}"/>
          </ac:graphicFrameMkLst>
        </pc:graphicFrameChg>
        <pc:picChg chg="del">
          <ac:chgData name="Maria Moreira" userId="4b08a787-79da-4031-b177-cbe8eb2ce0c6" providerId="ADAL" clId="{93B8926E-D097-4111-8C23-91647BEC2254}" dt="2024-06-25T16:51:03.753" v="103" actId="478"/>
          <ac:picMkLst>
            <pc:docMk/>
            <pc:sldMk cId="1104006833" sldId="513"/>
            <ac:picMk id="4" creationId="{DED793A6-EA18-2E93-4E1F-BF5A5388E6D5}"/>
          </ac:picMkLst>
        </pc:picChg>
        <pc:picChg chg="del">
          <ac:chgData name="Maria Moreira" userId="4b08a787-79da-4031-b177-cbe8eb2ce0c6" providerId="ADAL" clId="{93B8926E-D097-4111-8C23-91647BEC2254}" dt="2024-06-25T16:51:03.753" v="103" actId="478"/>
          <ac:picMkLst>
            <pc:docMk/>
            <pc:sldMk cId="1104006833" sldId="513"/>
            <ac:picMk id="6" creationId="{834F7FDE-E139-466D-27E9-064DF6EAD9F0}"/>
          </ac:picMkLst>
        </pc:picChg>
        <pc:picChg chg="del">
          <ac:chgData name="Maria Moreira" userId="4b08a787-79da-4031-b177-cbe8eb2ce0c6" providerId="ADAL" clId="{93B8926E-D097-4111-8C23-91647BEC2254}" dt="2024-06-25T16:51:01.581" v="102" actId="478"/>
          <ac:picMkLst>
            <pc:docMk/>
            <pc:sldMk cId="1104006833" sldId="513"/>
            <ac:picMk id="8" creationId="{45C13F93-F291-BF2E-4461-70516605C4F6}"/>
          </ac:picMkLst>
        </pc:picChg>
        <pc:picChg chg="del">
          <ac:chgData name="Maria Moreira" userId="4b08a787-79da-4031-b177-cbe8eb2ce0c6" providerId="ADAL" clId="{93B8926E-D097-4111-8C23-91647BEC2254}" dt="2024-06-25T16:51:01.581" v="102" actId="478"/>
          <ac:picMkLst>
            <pc:docMk/>
            <pc:sldMk cId="1104006833" sldId="513"/>
            <ac:picMk id="10" creationId="{53A90DD0-6751-30BB-6D6F-8B773C2274F8}"/>
          </ac:picMkLst>
        </pc:picChg>
        <pc:picChg chg="del">
          <ac:chgData name="Maria Moreira" userId="4b08a787-79da-4031-b177-cbe8eb2ce0c6" providerId="ADAL" clId="{93B8926E-D097-4111-8C23-91647BEC2254}" dt="2024-06-25T16:51:01.581" v="102" actId="478"/>
          <ac:picMkLst>
            <pc:docMk/>
            <pc:sldMk cId="1104006833" sldId="513"/>
            <ac:picMk id="12" creationId="{718C6F9A-4862-1806-0A69-0CCE7DA4EFC3}"/>
          </ac:picMkLst>
        </pc:picChg>
        <pc:picChg chg="del">
          <ac:chgData name="Maria Moreira" userId="4b08a787-79da-4031-b177-cbe8eb2ce0c6" providerId="ADAL" clId="{93B8926E-D097-4111-8C23-91647BEC2254}" dt="2024-06-25T16:51:03.753" v="103" actId="478"/>
          <ac:picMkLst>
            <pc:docMk/>
            <pc:sldMk cId="1104006833" sldId="513"/>
            <ac:picMk id="14" creationId="{2DF78465-3134-A20D-3BAE-1A6A7EB05A5B}"/>
          </ac:picMkLst>
        </pc:picChg>
        <pc:picChg chg="del">
          <ac:chgData name="Maria Moreira" userId="4b08a787-79da-4031-b177-cbe8eb2ce0c6" providerId="ADAL" clId="{93B8926E-D097-4111-8C23-91647BEC2254}" dt="2024-06-25T16:51:03.753" v="103" actId="478"/>
          <ac:picMkLst>
            <pc:docMk/>
            <pc:sldMk cId="1104006833" sldId="513"/>
            <ac:picMk id="16" creationId="{6E7AC98D-CCAC-59E6-AFDF-78A772ABD98D}"/>
          </ac:picMkLst>
        </pc:picChg>
        <pc:picChg chg="del">
          <ac:chgData name="Maria Moreira" userId="4b08a787-79da-4031-b177-cbe8eb2ce0c6" providerId="ADAL" clId="{93B8926E-D097-4111-8C23-91647BEC2254}" dt="2024-06-25T16:51:03.753" v="103" actId="478"/>
          <ac:picMkLst>
            <pc:docMk/>
            <pc:sldMk cId="1104006833" sldId="513"/>
            <ac:picMk id="18" creationId="{971DAA67-77A5-B3B2-63D0-E6DFD87C9AF8}"/>
          </ac:picMkLst>
        </pc:picChg>
        <pc:picChg chg="del">
          <ac:chgData name="Maria Moreira" userId="4b08a787-79da-4031-b177-cbe8eb2ce0c6" providerId="ADAL" clId="{93B8926E-D097-4111-8C23-91647BEC2254}" dt="2024-06-25T16:51:01.581" v="102" actId="478"/>
          <ac:picMkLst>
            <pc:docMk/>
            <pc:sldMk cId="1104006833" sldId="513"/>
            <ac:picMk id="20" creationId="{135E4E9B-F9CA-1EE8-53F9-C9210D5F7505}"/>
          </ac:picMkLst>
        </pc:picChg>
        <pc:picChg chg="del">
          <ac:chgData name="Maria Moreira" userId="4b08a787-79da-4031-b177-cbe8eb2ce0c6" providerId="ADAL" clId="{93B8926E-D097-4111-8C23-91647BEC2254}" dt="2024-06-25T16:51:03.753" v="103" actId="478"/>
          <ac:picMkLst>
            <pc:docMk/>
            <pc:sldMk cId="1104006833" sldId="513"/>
            <ac:picMk id="22" creationId="{63AD86EF-A0CB-A7A7-182F-3E12634EF624}"/>
          </ac:picMkLst>
        </pc:picChg>
        <pc:picChg chg="del">
          <ac:chgData name="Maria Moreira" userId="4b08a787-79da-4031-b177-cbe8eb2ce0c6" providerId="ADAL" clId="{93B8926E-D097-4111-8C23-91647BEC2254}" dt="2024-06-25T16:51:01.581" v="102" actId="478"/>
          <ac:picMkLst>
            <pc:docMk/>
            <pc:sldMk cId="1104006833" sldId="513"/>
            <ac:picMk id="24" creationId="{E30D6CA2-3D4E-7466-B9B5-4A032F5DC40F}"/>
          </ac:picMkLst>
        </pc:picChg>
        <pc:picChg chg="del">
          <ac:chgData name="Maria Moreira" userId="4b08a787-79da-4031-b177-cbe8eb2ce0c6" providerId="ADAL" clId="{93B8926E-D097-4111-8C23-91647BEC2254}" dt="2024-06-25T16:51:01.581" v="102" actId="478"/>
          <ac:picMkLst>
            <pc:docMk/>
            <pc:sldMk cId="1104006833" sldId="513"/>
            <ac:picMk id="26" creationId="{E334776A-8647-147A-6ECD-B2B16B75D7C6}"/>
          </ac:picMkLst>
        </pc:picChg>
      </pc:sldChg>
      <pc:sldChg chg="addSp delSp modSp add mod ord">
        <pc:chgData name="Maria Moreira" userId="4b08a787-79da-4031-b177-cbe8eb2ce0c6" providerId="ADAL" clId="{93B8926E-D097-4111-8C23-91647BEC2254}" dt="2024-06-25T22:40:56.261" v="3232" actId="465"/>
        <pc:sldMkLst>
          <pc:docMk/>
          <pc:sldMk cId="470385368" sldId="514"/>
        </pc:sldMkLst>
        <pc:spChg chg="del mod">
          <ac:chgData name="Maria Moreira" userId="4b08a787-79da-4031-b177-cbe8eb2ce0c6" providerId="ADAL" clId="{93B8926E-D097-4111-8C23-91647BEC2254}" dt="2024-06-25T17:12:59.646" v="354" actId="478"/>
          <ac:spMkLst>
            <pc:docMk/>
            <pc:sldMk cId="470385368" sldId="514"/>
            <ac:spMk id="3" creationId="{A366ACD0-BB70-45ED-1FCE-1ABFD7F296B7}"/>
          </ac:spMkLst>
        </pc:spChg>
        <pc:spChg chg="add del mod">
          <ac:chgData name="Maria Moreira" userId="4b08a787-79da-4031-b177-cbe8eb2ce0c6" providerId="ADAL" clId="{93B8926E-D097-4111-8C23-91647BEC2254}" dt="2024-06-25T17:16:03.556" v="412" actId="478"/>
          <ac:spMkLst>
            <pc:docMk/>
            <pc:sldMk cId="470385368" sldId="514"/>
            <ac:spMk id="7" creationId="{F7759282-41B7-B4D2-8080-288FCFA10893}"/>
          </ac:spMkLst>
        </pc:spChg>
        <pc:spChg chg="add del mod">
          <ac:chgData name="Maria Moreira" userId="4b08a787-79da-4031-b177-cbe8eb2ce0c6" providerId="ADAL" clId="{93B8926E-D097-4111-8C23-91647BEC2254}" dt="2024-06-25T17:16:02.765" v="411" actId="478"/>
          <ac:spMkLst>
            <pc:docMk/>
            <pc:sldMk cId="470385368" sldId="514"/>
            <ac:spMk id="9" creationId="{4F200405-5F41-8D3F-EFBC-8DF6DBEC06A6}"/>
          </ac:spMkLst>
        </pc:spChg>
        <pc:spChg chg="add del mod">
          <ac:chgData name="Maria Moreira" userId="4b08a787-79da-4031-b177-cbe8eb2ce0c6" providerId="ADAL" clId="{93B8926E-D097-4111-8C23-91647BEC2254}" dt="2024-06-25T17:16:01.338" v="410" actId="478"/>
          <ac:spMkLst>
            <pc:docMk/>
            <pc:sldMk cId="470385368" sldId="514"/>
            <ac:spMk id="11" creationId="{D1B172D7-0CEF-143D-A715-D08E42CD5234}"/>
          </ac:spMkLst>
        </pc:spChg>
        <pc:spChg chg="add del mod">
          <ac:chgData name="Maria Moreira" userId="4b08a787-79da-4031-b177-cbe8eb2ce0c6" providerId="ADAL" clId="{93B8926E-D097-4111-8C23-91647BEC2254}" dt="2024-06-25T17:16:05.287" v="413" actId="478"/>
          <ac:spMkLst>
            <pc:docMk/>
            <pc:sldMk cId="470385368" sldId="514"/>
            <ac:spMk id="13" creationId="{3206DC1C-1ABB-8580-8851-C460B48B3CE1}"/>
          </ac:spMkLst>
        </pc:spChg>
        <pc:spChg chg="add del mod">
          <ac:chgData name="Maria Moreira" userId="4b08a787-79da-4031-b177-cbe8eb2ce0c6" providerId="ADAL" clId="{93B8926E-D097-4111-8C23-91647BEC2254}" dt="2024-06-25T17:16:06.117" v="414" actId="478"/>
          <ac:spMkLst>
            <pc:docMk/>
            <pc:sldMk cId="470385368" sldId="514"/>
            <ac:spMk id="15" creationId="{8C4A5C2C-C4BA-5136-AC4A-564BBF53574E}"/>
          </ac:spMkLst>
        </pc:spChg>
        <pc:spChg chg="add del mod">
          <ac:chgData name="Maria Moreira" userId="4b08a787-79da-4031-b177-cbe8eb2ce0c6" providerId="ADAL" clId="{93B8926E-D097-4111-8C23-91647BEC2254}" dt="2024-06-25T17:16:07.489" v="415" actId="478"/>
          <ac:spMkLst>
            <pc:docMk/>
            <pc:sldMk cId="470385368" sldId="514"/>
            <ac:spMk id="17" creationId="{FF0BF864-1682-1DED-3F94-5A98F1B1C713}"/>
          </ac:spMkLst>
        </pc:spChg>
        <pc:spChg chg="add mod">
          <ac:chgData name="Maria Moreira" userId="4b08a787-79da-4031-b177-cbe8eb2ce0c6" providerId="ADAL" clId="{93B8926E-D097-4111-8C23-91647BEC2254}" dt="2024-06-25T17:28:48.377" v="693" actId="164"/>
          <ac:spMkLst>
            <pc:docMk/>
            <pc:sldMk cId="470385368" sldId="514"/>
            <ac:spMk id="19" creationId="{8BCA5D20-6EEF-1FDB-6BB4-9B5AA6882B73}"/>
          </ac:spMkLst>
        </pc:spChg>
        <pc:spChg chg="add mod">
          <ac:chgData name="Maria Moreira" userId="4b08a787-79da-4031-b177-cbe8eb2ce0c6" providerId="ADAL" clId="{93B8926E-D097-4111-8C23-91647BEC2254}" dt="2024-06-25T17:28:55.188" v="695" actId="164"/>
          <ac:spMkLst>
            <pc:docMk/>
            <pc:sldMk cId="470385368" sldId="514"/>
            <ac:spMk id="21" creationId="{97F4FDE4-7C54-EB61-6A0D-D3194EA04DB7}"/>
          </ac:spMkLst>
        </pc:spChg>
        <pc:spChg chg="add mod">
          <ac:chgData name="Maria Moreira" userId="4b08a787-79da-4031-b177-cbe8eb2ce0c6" providerId="ADAL" clId="{93B8926E-D097-4111-8C23-91647BEC2254}" dt="2024-06-25T17:29:01.494" v="697" actId="164"/>
          <ac:spMkLst>
            <pc:docMk/>
            <pc:sldMk cId="470385368" sldId="514"/>
            <ac:spMk id="23" creationId="{B23AD316-27F2-5EB3-13D5-66B97FDB4953}"/>
          </ac:spMkLst>
        </pc:spChg>
        <pc:spChg chg="add mod">
          <ac:chgData name="Maria Moreira" userId="4b08a787-79da-4031-b177-cbe8eb2ce0c6" providerId="ADAL" clId="{93B8926E-D097-4111-8C23-91647BEC2254}" dt="2024-06-25T17:29:08.125" v="699" actId="164"/>
          <ac:spMkLst>
            <pc:docMk/>
            <pc:sldMk cId="470385368" sldId="514"/>
            <ac:spMk id="25" creationId="{0582885F-FA24-930D-0AE6-1DCA1C930817}"/>
          </ac:spMkLst>
        </pc:spChg>
        <pc:spChg chg="add mod">
          <ac:chgData name="Maria Moreira" userId="4b08a787-79da-4031-b177-cbe8eb2ce0c6" providerId="ADAL" clId="{93B8926E-D097-4111-8C23-91647BEC2254}" dt="2024-06-25T17:29:18.670" v="703" actId="164"/>
          <ac:spMkLst>
            <pc:docMk/>
            <pc:sldMk cId="470385368" sldId="514"/>
            <ac:spMk id="27" creationId="{3C228807-9EAA-A520-7959-30EB9520BCD3}"/>
          </ac:spMkLst>
        </pc:spChg>
        <pc:spChg chg="add mod">
          <ac:chgData name="Maria Moreira" userId="4b08a787-79da-4031-b177-cbe8eb2ce0c6" providerId="ADAL" clId="{93B8926E-D097-4111-8C23-91647BEC2254}" dt="2024-06-25T17:29:26.680" v="705" actId="164"/>
          <ac:spMkLst>
            <pc:docMk/>
            <pc:sldMk cId="470385368" sldId="514"/>
            <ac:spMk id="28" creationId="{90185E8A-273E-F14B-BC49-0E666B7B2A6E}"/>
          </ac:spMkLst>
        </pc:spChg>
        <pc:spChg chg="mod">
          <ac:chgData name="Maria Moreira" userId="4b08a787-79da-4031-b177-cbe8eb2ce0c6" providerId="ADAL" clId="{93B8926E-D097-4111-8C23-91647BEC2254}" dt="2024-06-25T17:28:38.091" v="691" actId="164"/>
          <ac:spMkLst>
            <pc:docMk/>
            <pc:sldMk cId="470385368" sldId="514"/>
            <ac:spMk id="29" creationId="{0FDF9A70-5031-2B76-8D71-22A7388E301C}"/>
          </ac:spMkLst>
        </pc:spChg>
        <pc:spChg chg="del mod">
          <ac:chgData name="Maria Moreira" userId="4b08a787-79da-4031-b177-cbe8eb2ce0c6" providerId="ADAL" clId="{93B8926E-D097-4111-8C23-91647BEC2254}" dt="2024-06-25T17:22:14.859" v="597" actId="478"/>
          <ac:spMkLst>
            <pc:docMk/>
            <pc:sldMk cId="470385368" sldId="514"/>
            <ac:spMk id="30" creationId="{F0FBC31D-90CF-9BD2-D48B-89BEFB0EB1D0}"/>
          </ac:spMkLst>
        </pc:spChg>
        <pc:spChg chg="del mod">
          <ac:chgData name="Maria Moreira" userId="4b08a787-79da-4031-b177-cbe8eb2ce0c6" providerId="ADAL" clId="{93B8926E-D097-4111-8C23-91647BEC2254}" dt="2024-06-25T17:22:16.953" v="598" actId="478"/>
          <ac:spMkLst>
            <pc:docMk/>
            <pc:sldMk cId="470385368" sldId="514"/>
            <ac:spMk id="31" creationId="{671FD1A5-CF0E-325A-D331-E4F8D697FA4C}"/>
          </ac:spMkLst>
        </pc:spChg>
        <pc:spChg chg="del mod">
          <ac:chgData name="Maria Moreira" userId="4b08a787-79da-4031-b177-cbe8eb2ce0c6" providerId="ADAL" clId="{93B8926E-D097-4111-8C23-91647BEC2254}" dt="2024-06-25T17:22:18.276" v="599" actId="478"/>
          <ac:spMkLst>
            <pc:docMk/>
            <pc:sldMk cId="470385368" sldId="514"/>
            <ac:spMk id="32" creationId="{AA87FD8D-6892-84B5-E420-7576B1B4E85F}"/>
          </ac:spMkLst>
        </pc:spChg>
        <pc:spChg chg="del mod">
          <ac:chgData name="Maria Moreira" userId="4b08a787-79da-4031-b177-cbe8eb2ce0c6" providerId="ADAL" clId="{93B8926E-D097-4111-8C23-91647BEC2254}" dt="2024-06-25T17:22:20.175" v="600" actId="478"/>
          <ac:spMkLst>
            <pc:docMk/>
            <pc:sldMk cId="470385368" sldId="514"/>
            <ac:spMk id="33" creationId="{6BA3C253-6DE8-B6A7-EB64-0B0DC3B5BB71}"/>
          </ac:spMkLst>
        </pc:spChg>
        <pc:spChg chg="del mod">
          <ac:chgData name="Maria Moreira" userId="4b08a787-79da-4031-b177-cbe8eb2ce0c6" providerId="ADAL" clId="{93B8926E-D097-4111-8C23-91647BEC2254}" dt="2024-06-25T17:22:22.505" v="601" actId="478"/>
          <ac:spMkLst>
            <pc:docMk/>
            <pc:sldMk cId="470385368" sldId="514"/>
            <ac:spMk id="34" creationId="{57818DE1-F470-ECB4-599D-5CFC60AB08F8}"/>
          </ac:spMkLst>
        </pc:spChg>
        <pc:spChg chg="del mod topLvl">
          <ac:chgData name="Maria Moreira" userId="4b08a787-79da-4031-b177-cbe8eb2ce0c6" providerId="ADAL" clId="{93B8926E-D097-4111-8C23-91647BEC2254}" dt="2024-06-25T17:22:24.732" v="602" actId="478"/>
          <ac:spMkLst>
            <pc:docMk/>
            <pc:sldMk cId="470385368" sldId="514"/>
            <ac:spMk id="35" creationId="{C5DA4645-74FA-7BEE-33DF-54D24E98DCE4}"/>
          </ac:spMkLst>
        </pc:spChg>
        <pc:spChg chg="del mod topLvl">
          <ac:chgData name="Maria Moreira" userId="4b08a787-79da-4031-b177-cbe8eb2ce0c6" providerId="ADAL" clId="{93B8926E-D097-4111-8C23-91647BEC2254}" dt="2024-06-25T17:22:25.525" v="603" actId="478"/>
          <ac:spMkLst>
            <pc:docMk/>
            <pc:sldMk cId="470385368" sldId="514"/>
            <ac:spMk id="36" creationId="{498DF7A8-D9E1-F459-548D-86263236F687}"/>
          </ac:spMkLst>
        </pc:spChg>
        <pc:spChg chg="del mod topLvl">
          <ac:chgData name="Maria Moreira" userId="4b08a787-79da-4031-b177-cbe8eb2ce0c6" providerId="ADAL" clId="{93B8926E-D097-4111-8C23-91647BEC2254}" dt="2024-06-25T17:22:26.725" v="604" actId="478"/>
          <ac:spMkLst>
            <pc:docMk/>
            <pc:sldMk cId="470385368" sldId="514"/>
            <ac:spMk id="37" creationId="{61263BBD-84D3-3C13-9871-A018302B27FC}"/>
          </ac:spMkLst>
        </pc:spChg>
        <pc:spChg chg="del mod topLvl">
          <ac:chgData name="Maria Moreira" userId="4b08a787-79da-4031-b177-cbe8eb2ce0c6" providerId="ADAL" clId="{93B8926E-D097-4111-8C23-91647BEC2254}" dt="2024-06-25T17:22:27.847" v="605" actId="478"/>
          <ac:spMkLst>
            <pc:docMk/>
            <pc:sldMk cId="470385368" sldId="514"/>
            <ac:spMk id="38" creationId="{FCCEB5D5-295E-E8B7-EB50-968E66A54DB3}"/>
          </ac:spMkLst>
        </pc:spChg>
        <pc:spChg chg="del mod topLvl">
          <ac:chgData name="Maria Moreira" userId="4b08a787-79da-4031-b177-cbe8eb2ce0c6" providerId="ADAL" clId="{93B8926E-D097-4111-8C23-91647BEC2254}" dt="2024-06-25T17:22:29.010" v="606" actId="478"/>
          <ac:spMkLst>
            <pc:docMk/>
            <pc:sldMk cId="470385368" sldId="514"/>
            <ac:spMk id="39" creationId="{210F974F-9492-31E5-8718-9B6ACA36C568}"/>
          </ac:spMkLst>
        </pc:spChg>
        <pc:spChg chg="del mod topLvl">
          <ac:chgData name="Maria Moreira" userId="4b08a787-79da-4031-b177-cbe8eb2ce0c6" providerId="ADAL" clId="{93B8926E-D097-4111-8C23-91647BEC2254}" dt="2024-06-25T17:22:29.674" v="607" actId="478"/>
          <ac:spMkLst>
            <pc:docMk/>
            <pc:sldMk cId="470385368" sldId="514"/>
            <ac:spMk id="40" creationId="{DD5D8A48-4DF5-C966-7D90-4BE6427E529E}"/>
          </ac:spMkLst>
        </pc:spChg>
        <pc:spChg chg="add mod">
          <ac:chgData name="Maria Moreira" userId="4b08a787-79da-4031-b177-cbe8eb2ce0c6" providerId="ADAL" clId="{93B8926E-D097-4111-8C23-91647BEC2254}" dt="2024-06-25T17:29:32.962" v="707" actId="164"/>
          <ac:spMkLst>
            <pc:docMk/>
            <pc:sldMk cId="470385368" sldId="514"/>
            <ac:spMk id="41" creationId="{E0C2BAF2-8989-65E7-E553-14CEE5D7527A}"/>
          </ac:spMkLst>
        </pc:spChg>
        <pc:spChg chg="add mod">
          <ac:chgData name="Maria Moreira" userId="4b08a787-79da-4031-b177-cbe8eb2ce0c6" providerId="ADAL" clId="{93B8926E-D097-4111-8C23-91647BEC2254}" dt="2024-06-25T17:29:38.280" v="709" actId="164"/>
          <ac:spMkLst>
            <pc:docMk/>
            <pc:sldMk cId="470385368" sldId="514"/>
            <ac:spMk id="42" creationId="{D46A6AD1-51C9-CA28-8A7B-537CE5DFA62D}"/>
          </ac:spMkLst>
        </pc:spChg>
        <pc:spChg chg="add mod">
          <ac:chgData name="Maria Moreira" userId="4b08a787-79da-4031-b177-cbe8eb2ce0c6" providerId="ADAL" clId="{93B8926E-D097-4111-8C23-91647BEC2254}" dt="2024-06-25T17:29:43.923" v="711" actId="164"/>
          <ac:spMkLst>
            <pc:docMk/>
            <pc:sldMk cId="470385368" sldId="514"/>
            <ac:spMk id="43" creationId="{90389F72-B052-B186-66F5-3F8A30A15E6C}"/>
          </ac:spMkLst>
        </pc:spChg>
        <pc:spChg chg="add mod">
          <ac:chgData name="Maria Moreira" userId="4b08a787-79da-4031-b177-cbe8eb2ce0c6" providerId="ADAL" clId="{93B8926E-D097-4111-8C23-91647BEC2254}" dt="2024-06-25T17:29:49.610" v="713" actId="164"/>
          <ac:spMkLst>
            <pc:docMk/>
            <pc:sldMk cId="470385368" sldId="514"/>
            <ac:spMk id="44" creationId="{1448DB48-5033-35AE-7637-D95C0802D3D6}"/>
          </ac:spMkLst>
        </pc:spChg>
        <pc:spChg chg="add mod">
          <ac:chgData name="Maria Moreira" userId="4b08a787-79da-4031-b177-cbe8eb2ce0c6" providerId="ADAL" clId="{93B8926E-D097-4111-8C23-91647BEC2254}" dt="2024-06-25T17:29:55.608" v="715" actId="164"/>
          <ac:spMkLst>
            <pc:docMk/>
            <pc:sldMk cId="470385368" sldId="514"/>
            <ac:spMk id="45" creationId="{A3B112FB-4933-A407-A3C9-DE89BC81B37F}"/>
          </ac:spMkLst>
        </pc:spChg>
        <pc:spChg chg="add mod">
          <ac:chgData name="Maria Moreira" userId="4b08a787-79da-4031-b177-cbe8eb2ce0c6" providerId="ADAL" clId="{93B8926E-D097-4111-8C23-91647BEC2254}" dt="2024-06-25T17:32:00.056" v="747" actId="20577"/>
          <ac:spMkLst>
            <pc:docMk/>
            <pc:sldMk cId="470385368" sldId="514"/>
            <ac:spMk id="58" creationId="{C5A8A809-F1E1-F848-1022-CECE5DE99BDB}"/>
          </ac:spMkLst>
        </pc:spChg>
        <pc:grpChg chg="add del mod">
          <ac:chgData name="Maria Moreira" userId="4b08a787-79da-4031-b177-cbe8eb2ce0c6" providerId="ADAL" clId="{93B8926E-D097-4111-8C23-91647BEC2254}" dt="2024-06-25T17:18:27.366" v="501" actId="165"/>
          <ac:grpSpMkLst>
            <pc:docMk/>
            <pc:sldMk cId="470385368" sldId="514"/>
            <ac:grpSpMk id="2" creationId="{70B3462D-AD0D-5800-9769-54DCBFF5ADFA}"/>
          </ac:grpSpMkLst>
        </pc:grpChg>
        <pc:grpChg chg="add del mod">
          <ac:chgData name="Maria Moreira" userId="4b08a787-79da-4031-b177-cbe8eb2ce0c6" providerId="ADAL" clId="{93B8926E-D097-4111-8C23-91647BEC2254}" dt="2024-06-25T17:17:21.436" v="490" actId="165"/>
          <ac:grpSpMkLst>
            <pc:docMk/>
            <pc:sldMk cId="470385368" sldId="514"/>
            <ac:grpSpMk id="5" creationId="{BC52A049-1305-1E38-0CD9-1CCC3A748804}"/>
          </ac:grpSpMkLst>
        </pc:grpChg>
        <pc:grpChg chg="add mod">
          <ac:chgData name="Maria Moreira" userId="4b08a787-79da-4031-b177-cbe8eb2ce0c6" providerId="ADAL" clId="{93B8926E-D097-4111-8C23-91647BEC2254}" dt="2024-06-25T22:40:40.455" v="3230" actId="554"/>
          <ac:grpSpMkLst>
            <pc:docMk/>
            <pc:sldMk cId="470385368" sldId="514"/>
            <ac:grpSpMk id="46" creationId="{ACCFA258-D27E-CCDD-4353-2938CC7A5EFB}"/>
          </ac:grpSpMkLst>
        </pc:grpChg>
        <pc:grpChg chg="add mod">
          <ac:chgData name="Maria Moreira" userId="4b08a787-79da-4031-b177-cbe8eb2ce0c6" providerId="ADAL" clId="{93B8926E-D097-4111-8C23-91647BEC2254}" dt="2024-06-25T22:40:56.261" v="3232" actId="465"/>
          <ac:grpSpMkLst>
            <pc:docMk/>
            <pc:sldMk cId="470385368" sldId="514"/>
            <ac:grpSpMk id="47" creationId="{66D27FC4-80C9-4EDC-3B15-40C69124D5CC}"/>
          </ac:grpSpMkLst>
        </pc:grpChg>
        <pc:grpChg chg="add mod">
          <ac:chgData name="Maria Moreira" userId="4b08a787-79da-4031-b177-cbe8eb2ce0c6" providerId="ADAL" clId="{93B8926E-D097-4111-8C23-91647BEC2254}" dt="2024-06-25T22:40:56.261" v="3232" actId="465"/>
          <ac:grpSpMkLst>
            <pc:docMk/>
            <pc:sldMk cId="470385368" sldId="514"/>
            <ac:grpSpMk id="48" creationId="{470C5D04-3A89-0B2C-32FD-5EDF59E074FA}"/>
          </ac:grpSpMkLst>
        </pc:grpChg>
        <pc:grpChg chg="add mod">
          <ac:chgData name="Maria Moreira" userId="4b08a787-79da-4031-b177-cbe8eb2ce0c6" providerId="ADAL" clId="{93B8926E-D097-4111-8C23-91647BEC2254}" dt="2024-06-25T22:40:56.261" v="3232" actId="465"/>
          <ac:grpSpMkLst>
            <pc:docMk/>
            <pc:sldMk cId="470385368" sldId="514"/>
            <ac:grpSpMk id="49" creationId="{E5B81D35-63FB-F48E-780F-DF582785CAB8}"/>
          </ac:grpSpMkLst>
        </pc:grpChg>
        <pc:grpChg chg="add mod">
          <ac:chgData name="Maria Moreira" userId="4b08a787-79da-4031-b177-cbe8eb2ce0c6" providerId="ADAL" clId="{93B8926E-D097-4111-8C23-91647BEC2254}" dt="2024-06-25T22:40:56.261" v="3232" actId="465"/>
          <ac:grpSpMkLst>
            <pc:docMk/>
            <pc:sldMk cId="470385368" sldId="514"/>
            <ac:grpSpMk id="50" creationId="{AE3440C0-A404-8A2E-A0CA-51E626347903}"/>
          </ac:grpSpMkLst>
        </pc:grpChg>
        <pc:grpChg chg="add mod">
          <ac:chgData name="Maria Moreira" userId="4b08a787-79da-4031-b177-cbe8eb2ce0c6" providerId="ADAL" clId="{93B8926E-D097-4111-8C23-91647BEC2254}" dt="2024-06-25T17:31:44.874" v="733" actId="552"/>
          <ac:grpSpMkLst>
            <pc:docMk/>
            <pc:sldMk cId="470385368" sldId="514"/>
            <ac:grpSpMk id="51" creationId="{13871E07-D55E-8803-113C-B010D657BFA5}"/>
          </ac:grpSpMkLst>
        </pc:grpChg>
        <pc:grpChg chg="add mod">
          <ac:chgData name="Maria Moreira" userId="4b08a787-79da-4031-b177-cbe8eb2ce0c6" providerId="ADAL" clId="{93B8926E-D097-4111-8C23-91647BEC2254}" dt="2024-06-25T22:40:40.455" v="3230" actId="554"/>
          <ac:grpSpMkLst>
            <pc:docMk/>
            <pc:sldMk cId="470385368" sldId="514"/>
            <ac:grpSpMk id="52" creationId="{C7BAF064-5CDC-82BF-30B2-8F1ACC543165}"/>
          </ac:grpSpMkLst>
        </pc:grpChg>
        <pc:grpChg chg="add mod">
          <ac:chgData name="Maria Moreira" userId="4b08a787-79da-4031-b177-cbe8eb2ce0c6" providerId="ADAL" clId="{93B8926E-D097-4111-8C23-91647BEC2254}" dt="2024-06-25T22:40:48.566" v="3231" actId="465"/>
          <ac:grpSpMkLst>
            <pc:docMk/>
            <pc:sldMk cId="470385368" sldId="514"/>
            <ac:grpSpMk id="53" creationId="{91F8393F-E264-6D09-21DC-635C6EC9AD08}"/>
          </ac:grpSpMkLst>
        </pc:grpChg>
        <pc:grpChg chg="add mod">
          <ac:chgData name="Maria Moreira" userId="4b08a787-79da-4031-b177-cbe8eb2ce0c6" providerId="ADAL" clId="{93B8926E-D097-4111-8C23-91647BEC2254}" dt="2024-06-25T22:40:48.566" v="3231" actId="465"/>
          <ac:grpSpMkLst>
            <pc:docMk/>
            <pc:sldMk cId="470385368" sldId="514"/>
            <ac:grpSpMk id="54" creationId="{EEDDED1D-B637-C316-43FE-673748E079A8}"/>
          </ac:grpSpMkLst>
        </pc:grpChg>
        <pc:grpChg chg="add mod">
          <ac:chgData name="Maria Moreira" userId="4b08a787-79da-4031-b177-cbe8eb2ce0c6" providerId="ADAL" clId="{93B8926E-D097-4111-8C23-91647BEC2254}" dt="2024-06-25T22:40:48.566" v="3231" actId="465"/>
          <ac:grpSpMkLst>
            <pc:docMk/>
            <pc:sldMk cId="470385368" sldId="514"/>
            <ac:grpSpMk id="55" creationId="{CCFF2991-8445-80AD-82DA-B5CF4E91C44B}"/>
          </ac:grpSpMkLst>
        </pc:grpChg>
        <pc:grpChg chg="add mod">
          <ac:chgData name="Maria Moreira" userId="4b08a787-79da-4031-b177-cbe8eb2ce0c6" providerId="ADAL" clId="{93B8926E-D097-4111-8C23-91647BEC2254}" dt="2024-06-25T22:40:48.566" v="3231" actId="465"/>
          <ac:grpSpMkLst>
            <pc:docMk/>
            <pc:sldMk cId="470385368" sldId="514"/>
            <ac:grpSpMk id="56" creationId="{06D1591B-08D0-653C-17AF-D58458E6D783}"/>
          </ac:grpSpMkLst>
        </pc:grpChg>
        <pc:grpChg chg="add mod">
          <ac:chgData name="Maria Moreira" userId="4b08a787-79da-4031-b177-cbe8eb2ce0c6" providerId="ADAL" clId="{93B8926E-D097-4111-8C23-91647BEC2254}" dt="2024-06-25T17:31:31.623" v="731" actId="552"/>
          <ac:grpSpMkLst>
            <pc:docMk/>
            <pc:sldMk cId="470385368" sldId="514"/>
            <ac:grpSpMk id="57" creationId="{655F2BA2-E612-F416-E927-FF4C8A6E9028}"/>
          </ac:grpSpMkLst>
        </pc:grpChg>
        <pc:picChg chg="mod">
          <ac:chgData name="Maria Moreira" userId="4b08a787-79da-4031-b177-cbe8eb2ce0c6" providerId="ADAL" clId="{93B8926E-D097-4111-8C23-91647BEC2254}" dt="2024-06-25T17:29:18.670" v="703" actId="164"/>
          <ac:picMkLst>
            <pc:docMk/>
            <pc:sldMk cId="470385368" sldId="514"/>
            <ac:picMk id="4" creationId="{DED793A6-EA18-2E93-4E1F-BF5A5388E6D5}"/>
          </ac:picMkLst>
        </pc:picChg>
        <pc:picChg chg="mod">
          <ac:chgData name="Maria Moreira" userId="4b08a787-79da-4031-b177-cbe8eb2ce0c6" providerId="ADAL" clId="{93B8926E-D097-4111-8C23-91647BEC2254}" dt="2024-06-25T17:28:48.377" v="693" actId="164"/>
          <ac:picMkLst>
            <pc:docMk/>
            <pc:sldMk cId="470385368" sldId="514"/>
            <ac:picMk id="6" creationId="{834F7FDE-E139-466D-27E9-064DF6EAD9F0}"/>
          </ac:picMkLst>
        </pc:picChg>
        <pc:picChg chg="mod">
          <ac:chgData name="Maria Moreira" userId="4b08a787-79da-4031-b177-cbe8eb2ce0c6" providerId="ADAL" clId="{93B8926E-D097-4111-8C23-91647BEC2254}" dt="2024-06-25T17:28:55.188" v="695" actId="164"/>
          <ac:picMkLst>
            <pc:docMk/>
            <pc:sldMk cId="470385368" sldId="514"/>
            <ac:picMk id="8" creationId="{45C13F93-F291-BF2E-4461-70516605C4F6}"/>
          </ac:picMkLst>
        </pc:picChg>
        <pc:picChg chg="mod">
          <ac:chgData name="Maria Moreira" userId="4b08a787-79da-4031-b177-cbe8eb2ce0c6" providerId="ADAL" clId="{93B8926E-D097-4111-8C23-91647BEC2254}" dt="2024-06-25T17:29:01.494" v="697" actId="164"/>
          <ac:picMkLst>
            <pc:docMk/>
            <pc:sldMk cId="470385368" sldId="514"/>
            <ac:picMk id="10" creationId="{53A90DD0-6751-30BB-6D6F-8B773C2274F8}"/>
          </ac:picMkLst>
        </pc:picChg>
        <pc:picChg chg="mod">
          <ac:chgData name="Maria Moreira" userId="4b08a787-79da-4031-b177-cbe8eb2ce0c6" providerId="ADAL" clId="{93B8926E-D097-4111-8C23-91647BEC2254}" dt="2024-06-25T17:28:38.091" v="691" actId="164"/>
          <ac:picMkLst>
            <pc:docMk/>
            <pc:sldMk cId="470385368" sldId="514"/>
            <ac:picMk id="12" creationId="{718C6F9A-4862-1806-0A69-0CCE7DA4EFC3}"/>
          </ac:picMkLst>
        </pc:picChg>
        <pc:picChg chg="mod topLvl">
          <ac:chgData name="Maria Moreira" userId="4b08a787-79da-4031-b177-cbe8eb2ce0c6" providerId="ADAL" clId="{93B8926E-D097-4111-8C23-91647BEC2254}" dt="2024-06-25T17:29:49.610" v="713" actId="164"/>
          <ac:picMkLst>
            <pc:docMk/>
            <pc:sldMk cId="470385368" sldId="514"/>
            <ac:picMk id="14" creationId="{2DF78465-3134-A20D-3BAE-1A6A7EB05A5B}"/>
          </ac:picMkLst>
        </pc:picChg>
        <pc:picChg chg="mod topLvl">
          <ac:chgData name="Maria Moreira" userId="4b08a787-79da-4031-b177-cbe8eb2ce0c6" providerId="ADAL" clId="{93B8926E-D097-4111-8C23-91647BEC2254}" dt="2024-06-25T17:29:43.923" v="711" actId="164"/>
          <ac:picMkLst>
            <pc:docMk/>
            <pc:sldMk cId="470385368" sldId="514"/>
            <ac:picMk id="16" creationId="{6E7AC98D-CCAC-59E6-AFDF-78A772ABD98D}"/>
          </ac:picMkLst>
        </pc:picChg>
        <pc:picChg chg="mod topLvl">
          <ac:chgData name="Maria Moreira" userId="4b08a787-79da-4031-b177-cbe8eb2ce0c6" providerId="ADAL" clId="{93B8926E-D097-4111-8C23-91647BEC2254}" dt="2024-06-25T17:29:32.962" v="707" actId="164"/>
          <ac:picMkLst>
            <pc:docMk/>
            <pc:sldMk cId="470385368" sldId="514"/>
            <ac:picMk id="18" creationId="{971DAA67-77A5-B3B2-63D0-E6DFD87C9AF8}"/>
          </ac:picMkLst>
        </pc:picChg>
        <pc:picChg chg="mod">
          <ac:chgData name="Maria Moreira" userId="4b08a787-79da-4031-b177-cbe8eb2ce0c6" providerId="ADAL" clId="{93B8926E-D097-4111-8C23-91647BEC2254}" dt="2024-06-25T17:29:08.125" v="699" actId="164"/>
          <ac:picMkLst>
            <pc:docMk/>
            <pc:sldMk cId="470385368" sldId="514"/>
            <ac:picMk id="20" creationId="{135E4E9B-F9CA-1EE8-53F9-C9210D5F7505}"/>
          </ac:picMkLst>
        </pc:picChg>
        <pc:picChg chg="mod topLvl">
          <ac:chgData name="Maria Moreira" userId="4b08a787-79da-4031-b177-cbe8eb2ce0c6" providerId="ADAL" clId="{93B8926E-D097-4111-8C23-91647BEC2254}" dt="2024-06-25T17:29:55.608" v="715" actId="164"/>
          <ac:picMkLst>
            <pc:docMk/>
            <pc:sldMk cId="470385368" sldId="514"/>
            <ac:picMk id="22" creationId="{63AD86EF-A0CB-A7A7-182F-3E12634EF624}"/>
          </ac:picMkLst>
        </pc:picChg>
        <pc:picChg chg="mod topLvl">
          <ac:chgData name="Maria Moreira" userId="4b08a787-79da-4031-b177-cbe8eb2ce0c6" providerId="ADAL" clId="{93B8926E-D097-4111-8C23-91647BEC2254}" dt="2024-06-25T17:29:26.680" v="705" actId="164"/>
          <ac:picMkLst>
            <pc:docMk/>
            <pc:sldMk cId="470385368" sldId="514"/>
            <ac:picMk id="24" creationId="{E30D6CA2-3D4E-7466-B9B5-4A032F5DC40F}"/>
          </ac:picMkLst>
        </pc:picChg>
        <pc:picChg chg="mod topLvl">
          <ac:chgData name="Maria Moreira" userId="4b08a787-79da-4031-b177-cbe8eb2ce0c6" providerId="ADAL" clId="{93B8926E-D097-4111-8C23-91647BEC2254}" dt="2024-06-25T17:29:38.280" v="709" actId="164"/>
          <ac:picMkLst>
            <pc:docMk/>
            <pc:sldMk cId="470385368" sldId="514"/>
            <ac:picMk id="26" creationId="{E334776A-8647-147A-6ECD-B2B16B75D7C6}"/>
          </ac:picMkLst>
        </pc:picChg>
      </pc:sldChg>
      <pc:sldChg chg="addSp delSp modSp add mod">
        <pc:chgData name="Maria Moreira" userId="4b08a787-79da-4031-b177-cbe8eb2ce0c6" providerId="ADAL" clId="{93B8926E-D097-4111-8C23-91647BEC2254}" dt="2024-06-25T22:40:16.278" v="3227" actId="2062"/>
        <pc:sldMkLst>
          <pc:docMk/>
          <pc:sldMk cId="2125519142" sldId="515"/>
        </pc:sldMkLst>
        <pc:spChg chg="mod">
          <ac:chgData name="Maria Moreira" userId="4b08a787-79da-4031-b177-cbe8eb2ce0c6" providerId="ADAL" clId="{93B8926E-D097-4111-8C23-91647BEC2254}" dt="2024-06-25T18:13:10.353" v="934" actId="20577"/>
          <ac:spMkLst>
            <pc:docMk/>
            <pc:sldMk cId="2125519142" sldId="515"/>
            <ac:spMk id="2" creationId="{276942A0-612F-1538-4166-ABE438723B23}"/>
          </ac:spMkLst>
        </pc:spChg>
        <pc:graphicFrameChg chg="add mod modGraphic">
          <ac:chgData name="Maria Moreira" userId="4b08a787-79da-4031-b177-cbe8eb2ce0c6" providerId="ADAL" clId="{93B8926E-D097-4111-8C23-91647BEC2254}" dt="2024-06-25T22:40:16.278" v="3227" actId="2062"/>
          <ac:graphicFrameMkLst>
            <pc:docMk/>
            <pc:sldMk cId="2125519142" sldId="515"/>
            <ac:graphicFrameMk id="3" creationId="{47E143E8-5A06-3A32-4889-A7EEF1DF1CCF}"/>
          </ac:graphicFrameMkLst>
        </pc:graphicFrameChg>
        <pc:graphicFrameChg chg="del">
          <ac:chgData name="Maria Moreira" userId="4b08a787-79da-4031-b177-cbe8eb2ce0c6" providerId="ADAL" clId="{93B8926E-D097-4111-8C23-91647BEC2254}" dt="2024-06-25T18:12:53.092" v="896" actId="478"/>
          <ac:graphicFrameMkLst>
            <pc:docMk/>
            <pc:sldMk cId="2125519142" sldId="515"/>
            <ac:graphicFrameMk id="5" creationId="{D0E51A19-C721-904D-03F5-59CB9E3F7BF6}"/>
          </ac:graphicFrameMkLst>
        </pc:graphicFrameChg>
      </pc:sldChg>
      <pc:sldChg chg="addSp modSp new del mod">
        <pc:chgData name="Maria Moreira" userId="4b08a787-79da-4031-b177-cbe8eb2ce0c6" providerId="ADAL" clId="{93B8926E-D097-4111-8C23-91647BEC2254}" dt="2024-06-25T22:10:54.032" v="1468" actId="47"/>
        <pc:sldMkLst>
          <pc:docMk/>
          <pc:sldMk cId="3111612346" sldId="516"/>
        </pc:sldMkLst>
        <pc:spChg chg="add mod">
          <ac:chgData name="Maria Moreira" userId="4b08a787-79da-4031-b177-cbe8eb2ce0c6" providerId="ADAL" clId="{93B8926E-D097-4111-8C23-91647BEC2254}" dt="2024-06-25T22:10:26.452" v="1463" actId="404"/>
          <ac:spMkLst>
            <pc:docMk/>
            <pc:sldMk cId="3111612346" sldId="516"/>
            <ac:spMk id="2" creationId="{3FBBBBFE-6DCF-F6FD-E377-1FC4281029FE}"/>
          </ac:spMkLst>
        </pc:spChg>
      </pc:sldChg>
      <pc:sldChg chg="addSp modSp add del mod">
        <pc:chgData name="Maria Moreira" userId="4b08a787-79da-4031-b177-cbe8eb2ce0c6" providerId="ADAL" clId="{93B8926E-D097-4111-8C23-91647BEC2254}" dt="2024-06-25T22:09:04.380" v="1456" actId="47"/>
        <pc:sldMkLst>
          <pc:docMk/>
          <pc:sldMk cId="2225320810" sldId="517"/>
        </pc:sldMkLst>
        <pc:spChg chg="add mod">
          <ac:chgData name="Maria Moreira" userId="4b08a787-79da-4031-b177-cbe8eb2ce0c6" providerId="ADAL" clId="{93B8926E-D097-4111-8C23-91647BEC2254}" dt="2024-06-25T22:06:50.061" v="1451" actId="20577"/>
          <ac:spMkLst>
            <pc:docMk/>
            <pc:sldMk cId="2225320810" sldId="517"/>
            <ac:spMk id="2" creationId="{A062624D-8BFD-B138-7742-BC8308180A5A}"/>
          </ac:spMkLst>
        </pc:spChg>
        <pc:spChg chg="add mod">
          <ac:chgData name="Maria Moreira" userId="4b08a787-79da-4031-b177-cbe8eb2ce0c6" providerId="ADAL" clId="{93B8926E-D097-4111-8C23-91647BEC2254}" dt="2024-06-25T22:02:56.871" v="1413" actId="404"/>
          <ac:spMkLst>
            <pc:docMk/>
            <pc:sldMk cId="2225320810" sldId="517"/>
            <ac:spMk id="5" creationId="{26842C2F-776E-840E-AA75-77C03DC0A681}"/>
          </ac:spMkLst>
        </pc:spChg>
        <pc:spChg chg="add mod">
          <ac:chgData name="Maria Moreira" userId="4b08a787-79da-4031-b177-cbe8eb2ce0c6" providerId="ADAL" clId="{93B8926E-D097-4111-8C23-91647BEC2254}" dt="2024-06-25T21:55:30.908" v="1360" actId="20577"/>
          <ac:spMkLst>
            <pc:docMk/>
            <pc:sldMk cId="2225320810" sldId="517"/>
            <ac:spMk id="7" creationId="{D6156C71-C90B-0221-0B30-F0D2AE592049}"/>
          </ac:spMkLst>
        </pc:spChg>
        <pc:spChg chg="add mod">
          <ac:chgData name="Maria Moreira" userId="4b08a787-79da-4031-b177-cbe8eb2ce0c6" providerId="ADAL" clId="{93B8926E-D097-4111-8C23-91647BEC2254}" dt="2024-06-25T22:01:29.323" v="1394" actId="20577"/>
          <ac:spMkLst>
            <pc:docMk/>
            <pc:sldMk cId="2225320810" sldId="517"/>
            <ac:spMk id="9" creationId="{DE567929-1386-5247-60FD-821A6A13A8CE}"/>
          </ac:spMkLst>
        </pc:spChg>
        <pc:spChg chg="add mod">
          <ac:chgData name="Maria Moreira" userId="4b08a787-79da-4031-b177-cbe8eb2ce0c6" providerId="ADAL" clId="{93B8926E-D097-4111-8C23-91647BEC2254}" dt="2024-06-25T21:52:03.628" v="1303" actId="404"/>
          <ac:spMkLst>
            <pc:docMk/>
            <pc:sldMk cId="2225320810" sldId="517"/>
            <ac:spMk id="11" creationId="{D71D48D1-368C-50EF-7F43-CBFEAD2E6D9C}"/>
          </ac:spMkLst>
        </pc:spChg>
        <pc:spChg chg="add mod">
          <ac:chgData name="Maria Moreira" userId="4b08a787-79da-4031-b177-cbe8eb2ce0c6" providerId="ADAL" clId="{93B8926E-D097-4111-8C23-91647BEC2254}" dt="2024-06-25T21:56:42.212" v="1366" actId="207"/>
          <ac:spMkLst>
            <pc:docMk/>
            <pc:sldMk cId="2225320810" sldId="517"/>
            <ac:spMk id="13" creationId="{CF60F156-AD15-D9A6-E0DB-BF7080FDC9F0}"/>
          </ac:spMkLst>
        </pc:spChg>
        <pc:spChg chg="add mod">
          <ac:chgData name="Maria Moreira" userId="4b08a787-79da-4031-b177-cbe8eb2ce0c6" providerId="ADAL" clId="{93B8926E-D097-4111-8C23-91647BEC2254}" dt="2024-06-25T22:07:40.706" v="1455" actId="207"/>
          <ac:spMkLst>
            <pc:docMk/>
            <pc:sldMk cId="2225320810" sldId="517"/>
            <ac:spMk id="15" creationId="{1B34F715-9607-30E6-EDB4-8ECB4B0FC47B}"/>
          </ac:spMkLst>
        </pc:spChg>
        <pc:spChg chg="add mod">
          <ac:chgData name="Maria Moreira" userId="4b08a787-79da-4031-b177-cbe8eb2ce0c6" providerId="ADAL" clId="{93B8926E-D097-4111-8C23-91647BEC2254}" dt="2024-06-25T22:06:01.309" v="1441" actId="20577"/>
          <ac:spMkLst>
            <pc:docMk/>
            <pc:sldMk cId="2225320810" sldId="517"/>
            <ac:spMk id="17" creationId="{B81D696D-062B-C138-9C79-8BE7E1B4BC2C}"/>
          </ac:spMkLst>
        </pc:spChg>
        <pc:spChg chg="add mod">
          <ac:chgData name="Maria Moreira" userId="4b08a787-79da-4031-b177-cbe8eb2ce0c6" providerId="ADAL" clId="{93B8926E-D097-4111-8C23-91647BEC2254}" dt="2024-06-25T22:05:40.040" v="1437" actId="404"/>
          <ac:spMkLst>
            <pc:docMk/>
            <pc:sldMk cId="2225320810" sldId="517"/>
            <ac:spMk id="19" creationId="{E7B9CA7A-770F-BD73-3925-90E8801BC7D7}"/>
          </ac:spMkLst>
        </pc:spChg>
        <pc:spChg chg="add mod">
          <ac:chgData name="Maria Moreira" userId="4b08a787-79da-4031-b177-cbe8eb2ce0c6" providerId="ADAL" clId="{93B8926E-D097-4111-8C23-91647BEC2254}" dt="2024-06-25T22:02:26.016" v="1406" actId="20577"/>
          <ac:spMkLst>
            <pc:docMk/>
            <pc:sldMk cId="2225320810" sldId="517"/>
            <ac:spMk id="21" creationId="{31E74C4F-5B73-457F-71F4-6CE44787E34A}"/>
          </ac:spMkLst>
        </pc:spChg>
        <pc:spChg chg="add mod">
          <ac:chgData name="Maria Moreira" userId="4b08a787-79da-4031-b177-cbe8eb2ce0c6" providerId="ADAL" clId="{93B8926E-D097-4111-8C23-91647BEC2254}" dt="2024-06-25T21:55:08.532" v="1356" actId="20577"/>
          <ac:spMkLst>
            <pc:docMk/>
            <pc:sldMk cId="2225320810" sldId="517"/>
            <ac:spMk id="23" creationId="{5DDFCFAF-AE3A-062E-DDBB-75B120B1EB04}"/>
          </ac:spMkLst>
        </pc:spChg>
        <pc:spChg chg="add mod">
          <ac:chgData name="Maria Moreira" userId="4b08a787-79da-4031-b177-cbe8eb2ce0c6" providerId="ADAL" clId="{93B8926E-D097-4111-8C23-91647BEC2254}" dt="2024-06-25T22:05:13.099" v="1431" actId="20577"/>
          <ac:spMkLst>
            <pc:docMk/>
            <pc:sldMk cId="2225320810" sldId="517"/>
            <ac:spMk id="25" creationId="{DCE85CDF-D59B-A063-48BD-E726ED3830DF}"/>
          </ac:spMkLst>
        </pc:spChg>
      </pc:sldChg>
      <pc:sldChg chg="addSp delSp modSp add mod ord">
        <pc:chgData name="Maria Moreira" userId="4b08a787-79da-4031-b177-cbe8eb2ce0c6" providerId="ADAL" clId="{93B8926E-D097-4111-8C23-91647BEC2254}" dt="2024-06-25T22:12:55.511" v="1517"/>
        <pc:sldMkLst>
          <pc:docMk/>
          <pc:sldMk cId="2773235657" sldId="517"/>
        </pc:sldMkLst>
        <pc:spChg chg="add mod">
          <ac:chgData name="Maria Moreira" userId="4b08a787-79da-4031-b177-cbe8eb2ce0c6" providerId="ADAL" clId="{93B8926E-D097-4111-8C23-91647BEC2254}" dt="2024-06-25T22:12:52.922" v="1515" actId="2710"/>
          <ac:spMkLst>
            <pc:docMk/>
            <pc:sldMk cId="2773235657" sldId="517"/>
            <ac:spMk id="2" creationId="{481C7D99-FAF0-5039-64DA-AF2205A280C8}"/>
          </ac:spMkLst>
        </pc:spChg>
        <pc:spChg chg="del">
          <ac:chgData name="Maria Moreira" userId="4b08a787-79da-4031-b177-cbe8eb2ce0c6" providerId="ADAL" clId="{93B8926E-D097-4111-8C23-91647BEC2254}" dt="2024-06-25T22:10:45.592" v="1465" actId="478"/>
          <ac:spMkLst>
            <pc:docMk/>
            <pc:sldMk cId="2773235657" sldId="517"/>
            <ac:spMk id="29" creationId="{0FDF9A70-5031-2B76-8D71-22A7388E301C}"/>
          </ac:spMkLst>
        </pc:spChg>
        <pc:spChg chg="del">
          <ac:chgData name="Maria Moreira" userId="4b08a787-79da-4031-b177-cbe8eb2ce0c6" providerId="ADAL" clId="{93B8926E-D097-4111-8C23-91647BEC2254}" dt="2024-06-25T22:10:45.592" v="1465" actId="478"/>
          <ac:spMkLst>
            <pc:docMk/>
            <pc:sldMk cId="2773235657" sldId="517"/>
            <ac:spMk id="30" creationId="{F0FBC31D-90CF-9BD2-D48B-89BEFB0EB1D0}"/>
          </ac:spMkLst>
        </pc:spChg>
        <pc:spChg chg="del">
          <ac:chgData name="Maria Moreira" userId="4b08a787-79da-4031-b177-cbe8eb2ce0c6" providerId="ADAL" clId="{93B8926E-D097-4111-8C23-91647BEC2254}" dt="2024-06-25T22:10:45.592" v="1465" actId="478"/>
          <ac:spMkLst>
            <pc:docMk/>
            <pc:sldMk cId="2773235657" sldId="517"/>
            <ac:spMk id="31" creationId="{671FD1A5-CF0E-325A-D331-E4F8D697FA4C}"/>
          </ac:spMkLst>
        </pc:spChg>
        <pc:spChg chg="del">
          <ac:chgData name="Maria Moreira" userId="4b08a787-79da-4031-b177-cbe8eb2ce0c6" providerId="ADAL" clId="{93B8926E-D097-4111-8C23-91647BEC2254}" dt="2024-06-25T22:10:45.592" v="1465" actId="478"/>
          <ac:spMkLst>
            <pc:docMk/>
            <pc:sldMk cId="2773235657" sldId="517"/>
            <ac:spMk id="32" creationId="{AA87FD8D-6892-84B5-E420-7576B1B4E85F}"/>
          </ac:spMkLst>
        </pc:spChg>
        <pc:spChg chg="del">
          <ac:chgData name="Maria Moreira" userId="4b08a787-79da-4031-b177-cbe8eb2ce0c6" providerId="ADAL" clId="{93B8926E-D097-4111-8C23-91647BEC2254}" dt="2024-06-25T22:10:45.592" v="1465" actId="478"/>
          <ac:spMkLst>
            <pc:docMk/>
            <pc:sldMk cId="2773235657" sldId="517"/>
            <ac:spMk id="33" creationId="{6BA3C253-6DE8-B6A7-EB64-0B0DC3B5BB71}"/>
          </ac:spMkLst>
        </pc:spChg>
        <pc:spChg chg="del">
          <ac:chgData name="Maria Moreira" userId="4b08a787-79da-4031-b177-cbe8eb2ce0c6" providerId="ADAL" clId="{93B8926E-D097-4111-8C23-91647BEC2254}" dt="2024-06-25T22:10:45.592" v="1465" actId="478"/>
          <ac:spMkLst>
            <pc:docMk/>
            <pc:sldMk cId="2773235657" sldId="517"/>
            <ac:spMk id="34" creationId="{57818DE1-F470-ECB4-599D-5CFC60AB08F8}"/>
          </ac:spMkLst>
        </pc:spChg>
        <pc:spChg chg="del">
          <ac:chgData name="Maria Moreira" userId="4b08a787-79da-4031-b177-cbe8eb2ce0c6" providerId="ADAL" clId="{93B8926E-D097-4111-8C23-91647BEC2254}" dt="2024-06-25T22:10:45.592" v="1465" actId="478"/>
          <ac:spMkLst>
            <pc:docMk/>
            <pc:sldMk cId="2773235657" sldId="517"/>
            <ac:spMk id="35" creationId="{C5DA4645-74FA-7BEE-33DF-54D24E98DCE4}"/>
          </ac:spMkLst>
        </pc:spChg>
        <pc:spChg chg="del">
          <ac:chgData name="Maria Moreira" userId="4b08a787-79da-4031-b177-cbe8eb2ce0c6" providerId="ADAL" clId="{93B8926E-D097-4111-8C23-91647BEC2254}" dt="2024-06-25T22:10:45.592" v="1465" actId="478"/>
          <ac:spMkLst>
            <pc:docMk/>
            <pc:sldMk cId="2773235657" sldId="517"/>
            <ac:spMk id="36" creationId="{498DF7A8-D9E1-F459-548D-86263236F687}"/>
          </ac:spMkLst>
        </pc:spChg>
        <pc:spChg chg="del">
          <ac:chgData name="Maria Moreira" userId="4b08a787-79da-4031-b177-cbe8eb2ce0c6" providerId="ADAL" clId="{93B8926E-D097-4111-8C23-91647BEC2254}" dt="2024-06-25T22:10:45.592" v="1465" actId="478"/>
          <ac:spMkLst>
            <pc:docMk/>
            <pc:sldMk cId="2773235657" sldId="517"/>
            <ac:spMk id="37" creationId="{61263BBD-84D3-3C13-9871-A018302B27FC}"/>
          </ac:spMkLst>
        </pc:spChg>
        <pc:spChg chg="del">
          <ac:chgData name="Maria Moreira" userId="4b08a787-79da-4031-b177-cbe8eb2ce0c6" providerId="ADAL" clId="{93B8926E-D097-4111-8C23-91647BEC2254}" dt="2024-06-25T22:10:45.592" v="1465" actId="478"/>
          <ac:spMkLst>
            <pc:docMk/>
            <pc:sldMk cId="2773235657" sldId="517"/>
            <ac:spMk id="38" creationId="{FCCEB5D5-295E-E8B7-EB50-968E66A54DB3}"/>
          </ac:spMkLst>
        </pc:spChg>
        <pc:spChg chg="del">
          <ac:chgData name="Maria Moreira" userId="4b08a787-79da-4031-b177-cbe8eb2ce0c6" providerId="ADAL" clId="{93B8926E-D097-4111-8C23-91647BEC2254}" dt="2024-06-25T22:10:45.592" v="1465" actId="478"/>
          <ac:spMkLst>
            <pc:docMk/>
            <pc:sldMk cId="2773235657" sldId="517"/>
            <ac:spMk id="39" creationId="{210F974F-9492-31E5-8718-9B6ACA36C568}"/>
          </ac:spMkLst>
        </pc:spChg>
        <pc:spChg chg="del">
          <ac:chgData name="Maria Moreira" userId="4b08a787-79da-4031-b177-cbe8eb2ce0c6" providerId="ADAL" clId="{93B8926E-D097-4111-8C23-91647BEC2254}" dt="2024-06-25T22:10:45.592" v="1465" actId="478"/>
          <ac:spMkLst>
            <pc:docMk/>
            <pc:sldMk cId="2773235657" sldId="517"/>
            <ac:spMk id="40" creationId="{DD5D8A48-4DF5-C966-7D90-4BE6427E529E}"/>
          </ac:spMkLst>
        </pc:spChg>
        <pc:picChg chg="del">
          <ac:chgData name="Maria Moreira" userId="4b08a787-79da-4031-b177-cbe8eb2ce0c6" providerId="ADAL" clId="{93B8926E-D097-4111-8C23-91647BEC2254}" dt="2024-06-25T22:10:47.788" v="1466" actId="478"/>
          <ac:picMkLst>
            <pc:docMk/>
            <pc:sldMk cId="2773235657" sldId="517"/>
            <ac:picMk id="4" creationId="{DED793A6-EA18-2E93-4E1F-BF5A5388E6D5}"/>
          </ac:picMkLst>
        </pc:picChg>
        <pc:picChg chg="del">
          <ac:chgData name="Maria Moreira" userId="4b08a787-79da-4031-b177-cbe8eb2ce0c6" providerId="ADAL" clId="{93B8926E-D097-4111-8C23-91647BEC2254}" dt="2024-06-25T22:10:47.788" v="1466" actId="478"/>
          <ac:picMkLst>
            <pc:docMk/>
            <pc:sldMk cId="2773235657" sldId="517"/>
            <ac:picMk id="6" creationId="{834F7FDE-E139-466D-27E9-064DF6EAD9F0}"/>
          </ac:picMkLst>
        </pc:picChg>
        <pc:picChg chg="del">
          <ac:chgData name="Maria Moreira" userId="4b08a787-79da-4031-b177-cbe8eb2ce0c6" providerId="ADAL" clId="{93B8926E-D097-4111-8C23-91647BEC2254}" dt="2024-06-25T22:10:47.788" v="1466" actId="478"/>
          <ac:picMkLst>
            <pc:docMk/>
            <pc:sldMk cId="2773235657" sldId="517"/>
            <ac:picMk id="8" creationId="{45C13F93-F291-BF2E-4461-70516605C4F6}"/>
          </ac:picMkLst>
        </pc:picChg>
        <pc:picChg chg="del">
          <ac:chgData name="Maria Moreira" userId="4b08a787-79da-4031-b177-cbe8eb2ce0c6" providerId="ADAL" clId="{93B8926E-D097-4111-8C23-91647BEC2254}" dt="2024-06-25T22:10:47.788" v="1466" actId="478"/>
          <ac:picMkLst>
            <pc:docMk/>
            <pc:sldMk cId="2773235657" sldId="517"/>
            <ac:picMk id="10" creationId="{53A90DD0-6751-30BB-6D6F-8B773C2274F8}"/>
          </ac:picMkLst>
        </pc:picChg>
        <pc:picChg chg="del">
          <ac:chgData name="Maria Moreira" userId="4b08a787-79da-4031-b177-cbe8eb2ce0c6" providerId="ADAL" clId="{93B8926E-D097-4111-8C23-91647BEC2254}" dt="2024-06-25T22:10:47.788" v="1466" actId="478"/>
          <ac:picMkLst>
            <pc:docMk/>
            <pc:sldMk cId="2773235657" sldId="517"/>
            <ac:picMk id="12" creationId="{718C6F9A-4862-1806-0A69-0CCE7DA4EFC3}"/>
          </ac:picMkLst>
        </pc:picChg>
        <pc:picChg chg="del">
          <ac:chgData name="Maria Moreira" userId="4b08a787-79da-4031-b177-cbe8eb2ce0c6" providerId="ADAL" clId="{93B8926E-D097-4111-8C23-91647BEC2254}" dt="2024-06-25T22:10:45.592" v="1465" actId="478"/>
          <ac:picMkLst>
            <pc:docMk/>
            <pc:sldMk cId="2773235657" sldId="517"/>
            <ac:picMk id="14" creationId="{2DF78465-3134-A20D-3BAE-1A6A7EB05A5B}"/>
          </ac:picMkLst>
        </pc:picChg>
        <pc:picChg chg="del">
          <ac:chgData name="Maria Moreira" userId="4b08a787-79da-4031-b177-cbe8eb2ce0c6" providerId="ADAL" clId="{93B8926E-D097-4111-8C23-91647BEC2254}" dt="2024-06-25T22:10:45.592" v="1465" actId="478"/>
          <ac:picMkLst>
            <pc:docMk/>
            <pc:sldMk cId="2773235657" sldId="517"/>
            <ac:picMk id="16" creationId="{6E7AC98D-CCAC-59E6-AFDF-78A772ABD98D}"/>
          </ac:picMkLst>
        </pc:picChg>
        <pc:picChg chg="del">
          <ac:chgData name="Maria Moreira" userId="4b08a787-79da-4031-b177-cbe8eb2ce0c6" providerId="ADAL" clId="{93B8926E-D097-4111-8C23-91647BEC2254}" dt="2024-06-25T22:10:45.592" v="1465" actId="478"/>
          <ac:picMkLst>
            <pc:docMk/>
            <pc:sldMk cId="2773235657" sldId="517"/>
            <ac:picMk id="18" creationId="{971DAA67-77A5-B3B2-63D0-E6DFD87C9AF8}"/>
          </ac:picMkLst>
        </pc:picChg>
        <pc:picChg chg="del">
          <ac:chgData name="Maria Moreira" userId="4b08a787-79da-4031-b177-cbe8eb2ce0c6" providerId="ADAL" clId="{93B8926E-D097-4111-8C23-91647BEC2254}" dt="2024-06-25T22:10:47.788" v="1466" actId="478"/>
          <ac:picMkLst>
            <pc:docMk/>
            <pc:sldMk cId="2773235657" sldId="517"/>
            <ac:picMk id="20" creationId="{135E4E9B-F9CA-1EE8-53F9-C9210D5F7505}"/>
          </ac:picMkLst>
        </pc:picChg>
        <pc:picChg chg="del">
          <ac:chgData name="Maria Moreira" userId="4b08a787-79da-4031-b177-cbe8eb2ce0c6" providerId="ADAL" clId="{93B8926E-D097-4111-8C23-91647BEC2254}" dt="2024-06-25T22:10:45.592" v="1465" actId="478"/>
          <ac:picMkLst>
            <pc:docMk/>
            <pc:sldMk cId="2773235657" sldId="517"/>
            <ac:picMk id="22" creationId="{63AD86EF-A0CB-A7A7-182F-3E12634EF624}"/>
          </ac:picMkLst>
        </pc:picChg>
        <pc:picChg chg="del">
          <ac:chgData name="Maria Moreira" userId="4b08a787-79da-4031-b177-cbe8eb2ce0c6" providerId="ADAL" clId="{93B8926E-D097-4111-8C23-91647BEC2254}" dt="2024-06-25T22:10:45.592" v="1465" actId="478"/>
          <ac:picMkLst>
            <pc:docMk/>
            <pc:sldMk cId="2773235657" sldId="517"/>
            <ac:picMk id="24" creationId="{E30D6CA2-3D4E-7466-B9B5-4A032F5DC40F}"/>
          </ac:picMkLst>
        </pc:picChg>
        <pc:picChg chg="del">
          <ac:chgData name="Maria Moreira" userId="4b08a787-79da-4031-b177-cbe8eb2ce0c6" providerId="ADAL" clId="{93B8926E-D097-4111-8C23-91647BEC2254}" dt="2024-06-25T22:10:45.592" v="1465" actId="478"/>
          <ac:picMkLst>
            <pc:docMk/>
            <pc:sldMk cId="2773235657" sldId="517"/>
            <ac:picMk id="26" creationId="{E334776A-8647-147A-6ECD-B2B16B75D7C6}"/>
          </ac:picMkLst>
        </pc:picChg>
      </pc:sldChg>
      <pc:sldChg chg="addSp delSp modSp add mod ord">
        <pc:chgData name="Maria Moreira" userId="4b08a787-79da-4031-b177-cbe8eb2ce0c6" providerId="ADAL" clId="{93B8926E-D097-4111-8C23-91647BEC2254}" dt="2024-06-25T22:19:28.042" v="1824"/>
        <pc:sldMkLst>
          <pc:docMk/>
          <pc:sldMk cId="3647376542" sldId="518"/>
        </pc:sldMkLst>
        <pc:spChg chg="mod">
          <ac:chgData name="Maria Moreira" userId="4b08a787-79da-4031-b177-cbe8eb2ce0c6" providerId="ADAL" clId="{93B8926E-D097-4111-8C23-91647BEC2254}" dt="2024-06-25T22:14:46.584" v="1633" actId="20577"/>
          <ac:spMkLst>
            <pc:docMk/>
            <pc:sldMk cId="3647376542" sldId="518"/>
            <ac:spMk id="2" creationId="{481C7D99-FAF0-5039-64DA-AF2205A280C8}"/>
          </ac:spMkLst>
        </pc:spChg>
        <pc:spChg chg="del">
          <ac:chgData name="Maria Moreira" userId="4b08a787-79da-4031-b177-cbe8eb2ce0c6" providerId="ADAL" clId="{93B8926E-D097-4111-8C23-91647BEC2254}" dt="2024-06-25T22:19:27.803" v="1823" actId="478"/>
          <ac:spMkLst>
            <pc:docMk/>
            <pc:sldMk cId="3647376542" sldId="518"/>
            <ac:spMk id="3" creationId="{A366ACD0-BB70-45ED-1FCE-1ABFD7F296B7}"/>
          </ac:spMkLst>
        </pc:spChg>
        <pc:spChg chg="add mod">
          <ac:chgData name="Maria Moreira" userId="4b08a787-79da-4031-b177-cbe8eb2ce0c6" providerId="ADAL" clId="{93B8926E-D097-4111-8C23-91647BEC2254}" dt="2024-06-25T22:19:28.042" v="1824"/>
          <ac:spMkLst>
            <pc:docMk/>
            <pc:sldMk cId="3647376542" sldId="518"/>
            <ac:spMk id="4" creationId="{143AC7D0-5D1F-82FD-CAA6-A18B75436F6D}"/>
          </ac:spMkLst>
        </pc:spChg>
      </pc:sldChg>
      <pc:sldChg chg="addSp delSp modSp add mod ord">
        <pc:chgData name="Maria Moreira" userId="4b08a787-79da-4031-b177-cbe8eb2ce0c6" providerId="ADAL" clId="{93B8926E-D097-4111-8C23-91647BEC2254}" dt="2024-06-25T22:19:21.847" v="1822"/>
        <pc:sldMkLst>
          <pc:docMk/>
          <pc:sldMk cId="2042776895" sldId="519"/>
        </pc:sldMkLst>
        <pc:spChg chg="mod">
          <ac:chgData name="Maria Moreira" userId="4b08a787-79da-4031-b177-cbe8eb2ce0c6" providerId="ADAL" clId="{93B8926E-D097-4111-8C23-91647BEC2254}" dt="2024-06-25T22:19:14.015" v="1820" actId="20577"/>
          <ac:spMkLst>
            <pc:docMk/>
            <pc:sldMk cId="2042776895" sldId="519"/>
            <ac:spMk id="2" creationId="{481C7D99-FAF0-5039-64DA-AF2205A280C8}"/>
          </ac:spMkLst>
        </pc:spChg>
        <pc:spChg chg="del">
          <ac:chgData name="Maria Moreira" userId="4b08a787-79da-4031-b177-cbe8eb2ce0c6" providerId="ADAL" clId="{93B8926E-D097-4111-8C23-91647BEC2254}" dt="2024-06-25T22:19:21.582" v="1821" actId="478"/>
          <ac:spMkLst>
            <pc:docMk/>
            <pc:sldMk cId="2042776895" sldId="519"/>
            <ac:spMk id="3" creationId="{A366ACD0-BB70-45ED-1FCE-1ABFD7F296B7}"/>
          </ac:spMkLst>
        </pc:spChg>
        <pc:spChg chg="add mod">
          <ac:chgData name="Maria Moreira" userId="4b08a787-79da-4031-b177-cbe8eb2ce0c6" providerId="ADAL" clId="{93B8926E-D097-4111-8C23-91647BEC2254}" dt="2024-06-25T22:19:21.847" v="1822"/>
          <ac:spMkLst>
            <pc:docMk/>
            <pc:sldMk cId="2042776895" sldId="519"/>
            <ac:spMk id="4" creationId="{16D0291E-841A-D0FF-36D8-DE5A72A158F0}"/>
          </ac:spMkLst>
        </pc:spChg>
      </pc:sldChg>
    </pc:docChg>
  </pc:docChgLst>
  <pc:docChgLst>
    <pc:chgData name="Filipa Abreu" userId="797b8711-3de7-4353-b82c-ee3c32178c83" providerId="ADAL" clId="{B3A204D4-28B7-4C71-BB6F-EC6744DDBD0C}"/>
    <pc:docChg chg="undo custSel addSld delSld modSld">
      <pc:chgData name="Filipa Abreu" userId="797b8711-3de7-4353-b82c-ee3c32178c83" providerId="ADAL" clId="{B3A204D4-28B7-4C71-BB6F-EC6744DDBD0C}" dt="2024-04-08T17:31:03.983" v="48" actId="47"/>
      <pc:docMkLst>
        <pc:docMk/>
      </pc:docMkLst>
      <pc:sldChg chg="addSp delSp modSp new mod modClrScheme chgLayout">
        <pc:chgData name="Filipa Abreu" userId="797b8711-3de7-4353-b82c-ee3c32178c83" providerId="ADAL" clId="{B3A204D4-28B7-4C71-BB6F-EC6744DDBD0C}" dt="2024-04-08T17:26:19.881" v="3"/>
        <pc:sldMkLst>
          <pc:docMk/>
          <pc:sldMk cId="1435330774" sldId="256"/>
        </pc:sldMkLst>
        <pc:spChg chg="del">
          <ac:chgData name="Filipa Abreu" userId="797b8711-3de7-4353-b82c-ee3c32178c83" providerId="ADAL" clId="{B3A204D4-28B7-4C71-BB6F-EC6744DDBD0C}" dt="2024-04-08T17:26:19.192" v="2" actId="700"/>
          <ac:spMkLst>
            <pc:docMk/>
            <pc:sldMk cId="1435330774" sldId="256"/>
            <ac:spMk id="2" creationId="{E3D9A71E-77D4-FCD0-9D92-8A292B26F620}"/>
          </ac:spMkLst>
        </pc:spChg>
        <pc:spChg chg="del">
          <ac:chgData name="Filipa Abreu" userId="797b8711-3de7-4353-b82c-ee3c32178c83" providerId="ADAL" clId="{B3A204D4-28B7-4C71-BB6F-EC6744DDBD0C}" dt="2024-04-08T17:26:19.192" v="2" actId="700"/>
          <ac:spMkLst>
            <pc:docMk/>
            <pc:sldMk cId="1435330774" sldId="256"/>
            <ac:spMk id="3" creationId="{E459159B-6648-446F-5C6A-DA038CE947BC}"/>
          </ac:spMkLst>
        </pc:spChg>
        <pc:picChg chg="add mod">
          <ac:chgData name="Filipa Abreu" userId="797b8711-3de7-4353-b82c-ee3c32178c83" providerId="ADAL" clId="{B3A204D4-28B7-4C71-BB6F-EC6744DDBD0C}" dt="2024-04-08T17:26:19.881" v="3"/>
          <ac:picMkLst>
            <pc:docMk/>
            <pc:sldMk cId="1435330774" sldId="256"/>
            <ac:picMk id="4" creationId="{A6F8B942-85D1-29F5-F2A8-E3765C472EB9}"/>
          </ac:picMkLst>
        </pc:picChg>
      </pc:sldChg>
      <pc:sldChg chg="delSp add del mod modClrScheme chgLayout">
        <pc:chgData name="Filipa Abreu" userId="797b8711-3de7-4353-b82c-ee3c32178c83" providerId="ADAL" clId="{B3A204D4-28B7-4C71-BB6F-EC6744DDBD0C}" dt="2024-04-08T17:26:43.682" v="5" actId="47"/>
        <pc:sldMkLst>
          <pc:docMk/>
          <pc:sldMk cId="223588467" sldId="257"/>
        </pc:sldMkLst>
        <pc:spChg chg="del">
          <ac:chgData name="Filipa Abreu" userId="797b8711-3de7-4353-b82c-ee3c32178c83" providerId="ADAL" clId="{B3A204D4-28B7-4C71-BB6F-EC6744DDBD0C}" dt="2024-04-08T17:26:19.192" v="2" actId="700"/>
          <ac:spMkLst>
            <pc:docMk/>
            <pc:sldMk cId="223588467" sldId="257"/>
            <ac:spMk id="2" creationId="{E3D9A71E-77D4-FCD0-9D92-8A292B26F620}"/>
          </ac:spMkLst>
        </pc:spChg>
        <pc:spChg chg="del">
          <ac:chgData name="Filipa Abreu" userId="797b8711-3de7-4353-b82c-ee3c32178c83" providerId="ADAL" clId="{B3A204D4-28B7-4C71-BB6F-EC6744DDBD0C}" dt="2024-04-08T17:26:19.192" v="2" actId="700"/>
          <ac:spMkLst>
            <pc:docMk/>
            <pc:sldMk cId="223588467" sldId="257"/>
            <ac:spMk id="3" creationId="{E459159B-6648-446F-5C6A-DA038CE947BC}"/>
          </ac:spMkLst>
        </pc:spChg>
      </pc:sldChg>
      <pc:sldChg chg="add">
        <pc:chgData name="Filipa Abreu" userId="797b8711-3de7-4353-b82c-ee3c32178c83" providerId="ADAL" clId="{B3A204D4-28B7-4C71-BB6F-EC6744DDBD0C}" dt="2024-04-08T17:26:41.005" v="4"/>
        <pc:sldMkLst>
          <pc:docMk/>
          <pc:sldMk cId="2468458736" sldId="265"/>
        </pc:sldMkLst>
      </pc:sldChg>
      <pc:sldChg chg="modSp add del mod">
        <pc:chgData name="Filipa Abreu" userId="797b8711-3de7-4353-b82c-ee3c32178c83" providerId="ADAL" clId="{B3A204D4-28B7-4C71-BB6F-EC6744DDBD0C}" dt="2024-04-08T17:31:03.983" v="48" actId="47"/>
        <pc:sldMkLst>
          <pc:docMk/>
          <pc:sldMk cId="2831063024" sldId="501"/>
        </pc:sldMkLst>
        <pc:spChg chg="mod">
          <ac:chgData name="Filipa Abreu" userId="797b8711-3de7-4353-b82c-ee3c32178c83" providerId="ADAL" clId="{B3A204D4-28B7-4C71-BB6F-EC6744DDBD0C}" dt="2024-04-08T17:27:37.930" v="8" actId="1076"/>
          <ac:spMkLst>
            <pc:docMk/>
            <pc:sldMk cId="2831063024" sldId="501"/>
            <ac:spMk id="7" creationId="{48B1489B-1D3C-E781-6E4A-AAFC641A645C}"/>
          </ac:spMkLst>
        </pc:spChg>
        <pc:spChg chg="mod">
          <ac:chgData name="Filipa Abreu" userId="797b8711-3de7-4353-b82c-ee3c32178c83" providerId="ADAL" clId="{B3A204D4-28B7-4C71-BB6F-EC6744DDBD0C}" dt="2024-04-08T17:27:37.930" v="8" actId="1076"/>
          <ac:spMkLst>
            <pc:docMk/>
            <pc:sldMk cId="2831063024" sldId="501"/>
            <ac:spMk id="8" creationId="{D6DEF2A8-A64B-9C51-E697-3DA43B963BB7}"/>
          </ac:spMkLst>
        </pc:spChg>
      </pc:sldChg>
      <pc:sldChg chg="add">
        <pc:chgData name="Filipa Abreu" userId="797b8711-3de7-4353-b82c-ee3c32178c83" providerId="ADAL" clId="{B3A204D4-28B7-4C71-BB6F-EC6744DDBD0C}" dt="2024-04-08T17:26:41.005" v="4"/>
        <pc:sldMkLst>
          <pc:docMk/>
          <pc:sldMk cId="203437176" sldId="503"/>
        </pc:sldMkLst>
      </pc:sldChg>
      <pc:sldChg chg="add">
        <pc:chgData name="Filipa Abreu" userId="797b8711-3de7-4353-b82c-ee3c32178c83" providerId="ADAL" clId="{B3A204D4-28B7-4C71-BB6F-EC6744DDBD0C}" dt="2024-04-08T17:26:41.005" v="4"/>
        <pc:sldMkLst>
          <pc:docMk/>
          <pc:sldMk cId="3213699077" sldId="508"/>
        </pc:sldMkLst>
      </pc:sldChg>
      <pc:sldChg chg="addSp modSp add mod modClrScheme chgLayout">
        <pc:chgData name="Filipa Abreu" userId="797b8711-3de7-4353-b82c-ee3c32178c83" providerId="ADAL" clId="{B3A204D4-28B7-4C71-BB6F-EC6744DDBD0C}" dt="2024-04-08T17:30:57.772" v="47" actId="14100"/>
        <pc:sldMkLst>
          <pc:docMk/>
          <pc:sldMk cId="4210208274" sldId="509"/>
        </pc:sldMkLst>
        <pc:spChg chg="add mod">
          <ac:chgData name="Filipa Abreu" userId="797b8711-3de7-4353-b82c-ee3c32178c83" providerId="ADAL" clId="{B3A204D4-28B7-4C71-BB6F-EC6744DDBD0C}" dt="2024-04-08T17:30:37.964" v="43" actId="14100"/>
          <ac:spMkLst>
            <pc:docMk/>
            <pc:sldMk cId="4210208274" sldId="509"/>
            <ac:spMk id="2" creationId="{E198061C-7042-410B-48AB-2AAFB96C832F}"/>
          </ac:spMkLst>
        </pc:spChg>
        <pc:spChg chg="add mod">
          <ac:chgData name="Filipa Abreu" userId="797b8711-3de7-4353-b82c-ee3c32178c83" providerId="ADAL" clId="{B3A204D4-28B7-4C71-BB6F-EC6744DDBD0C}" dt="2024-04-08T17:30:57.772" v="47" actId="14100"/>
          <ac:spMkLst>
            <pc:docMk/>
            <pc:sldMk cId="4210208274" sldId="509"/>
            <ac:spMk id="3" creationId="{A366ACD0-BB70-45ED-1FCE-1ABFD7F296B7}"/>
          </ac:spMkLst>
        </pc:spChg>
        <pc:spChg chg="add mod">
          <ac:chgData name="Filipa Abreu" userId="797b8711-3de7-4353-b82c-ee3c32178c83" providerId="ADAL" clId="{B3A204D4-28B7-4C71-BB6F-EC6744DDBD0C}" dt="2024-04-08T17:30:44.291" v="44" actId="1076"/>
          <ac:spMkLst>
            <pc:docMk/>
            <pc:sldMk cId="4210208274" sldId="509"/>
            <ac:spMk id="5" creationId="{F6D93315-0860-175D-8038-E1F5A492AF08}"/>
          </ac:spMkLst>
        </pc:spChg>
        <pc:grpChg chg="add mod">
          <ac:chgData name="Filipa Abreu" userId="797b8711-3de7-4353-b82c-ee3c32178c83" providerId="ADAL" clId="{B3A204D4-28B7-4C71-BB6F-EC6744DDBD0C}" dt="2024-04-08T17:30:25.941" v="42"/>
          <ac:grpSpMkLst>
            <pc:docMk/>
            <pc:sldMk cId="4210208274" sldId="509"/>
            <ac:grpSpMk id="6" creationId="{2B0BCC59-978D-0DB6-02A0-9139B5595C28}"/>
          </ac:grpSpMkLst>
        </pc:grpChg>
        <pc:picChg chg="ord">
          <ac:chgData name="Filipa Abreu" userId="797b8711-3de7-4353-b82c-ee3c32178c83" providerId="ADAL" clId="{B3A204D4-28B7-4C71-BB6F-EC6744DDBD0C}" dt="2024-04-08T17:30:03.432" v="40" actId="167"/>
          <ac:picMkLst>
            <pc:docMk/>
            <pc:sldMk cId="4210208274" sldId="509"/>
            <ac:picMk id="4" creationId="{A6F8B942-85D1-29F5-F2A8-E3765C472EB9}"/>
          </ac:picMkLst>
        </pc:picChg>
        <pc:picChg chg="mod">
          <ac:chgData name="Filipa Abreu" userId="797b8711-3de7-4353-b82c-ee3c32178c83" providerId="ADAL" clId="{B3A204D4-28B7-4C71-BB6F-EC6744DDBD0C}" dt="2024-04-08T17:30:25.941" v="42"/>
          <ac:picMkLst>
            <pc:docMk/>
            <pc:sldMk cId="4210208274" sldId="509"/>
            <ac:picMk id="7" creationId="{526CBFE1-0650-3DC2-97AC-0A1F6A70C37D}"/>
          </ac:picMkLst>
        </pc:picChg>
        <pc:picChg chg="mod">
          <ac:chgData name="Filipa Abreu" userId="797b8711-3de7-4353-b82c-ee3c32178c83" providerId="ADAL" clId="{B3A204D4-28B7-4C71-BB6F-EC6744DDBD0C}" dt="2024-04-08T17:30:25.941" v="42"/>
          <ac:picMkLst>
            <pc:docMk/>
            <pc:sldMk cId="4210208274" sldId="509"/>
            <ac:picMk id="8" creationId="{FD4A605F-5E27-559A-22F2-EC2B486CD259}"/>
          </ac:picMkLst>
        </pc:picChg>
      </pc:sldChg>
    </pc:docChg>
  </pc:docChgLst>
  <pc:docChgLst>
    <pc:chgData name="Filipa Abreu" userId="797b8711-3de7-4353-b82c-ee3c32178c83" providerId="ADAL" clId="{DE8FF7C6-B5EE-423A-8DE9-3E5D70383C06}"/>
    <pc:docChg chg="custSel modSld">
      <pc:chgData name="Filipa Abreu" userId="797b8711-3de7-4353-b82c-ee3c32178c83" providerId="ADAL" clId="{DE8FF7C6-B5EE-423A-8DE9-3E5D70383C06}" dt="2024-10-10T10:54:51.416" v="3"/>
      <pc:docMkLst>
        <pc:docMk/>
      </pc:docMkLst>
      <pc:sldChg chg="addSp delSp modSp mod">
        <pc:chgData name="Filipa Abreu" userId="797b8711-3de7-4353-b82c-ee3c32178c83" providerId="ADAL" clId="{DE8FF7C6-B5EE-423A-8DE9-3E5D70383C06}" dt="2024-10-10T10:54:27.599" v="1"/>
        <pc:sldMkLst>
          <pc:docMk/>
          <pc:sldMk cId="3973413363" sldId="529"/>
        </pc:sldMkLst>
        <pc:picChg chg="add mod">
          <ac:chgData name="Filipa Abreu" userId="797b8711-3de7-4353-b82c-ee3c32178c83" providerId="ADAL" clId="{DE8FF7C6-B5EE-423A-8DE9-3E5D70383C06}" dt="2024-10-10T10:54:27.599" v="1"/>
          <ac:picMkLst>
            <pc:docMk/>
            <pc:sldMk cId="3973413363" sldId="529"/>
            <ac:picMk id="2" creationId="{394E0051-BED6-72C7-24F4-40BC675F7FBA}"/>
          </ac:picMkLst>
        </pc:picChg>
        <pc:picChg chg="del">
          <ac:chgData name="Filipa Abreu" userId="797b8711-3de7-4353-b82c-ee3c32178c83" providerId="ADAL" clId="{DE8FF7C6-B5EE-423A-8DE9-3E5D70383C06}" dt="2024-10-10T10:54:17.977" v="0" actId="478"/>
          <ac:picMkLst>
            <pc:docMk/>
            <pc:sldMk cId="3973413363" sldId="529"/>
            <ac:picMk id="4" creationId="{A6F8B942-85D1-29F5-F2A8-E3765C472EB9}"/>
          </ac:picMkLst>
        </pc:picChg>
      </pc:sldChg>
      <pc:sldChg chg="addSp delSp modSp">
        <pc:chgData name="Filipa Abreu" userId="797b8711-3de7-4353-b82c-ee3c32178c83" providerId="ADAL" clId="{DE8FF7C6-B5EE-423A-8DE9-3E5D70383C06}" dt="2024-10-10T10:54:51.416" v="3"/>
        <pc:sldMkLst>
          <pc:docMk/>
          <pc:sldMk cId="1308105829" sldId="532"/>
        </pc:sldMkLst>
        <pc:spChg chg="del">
          <ac:chgData name="Filipa Abreu" userId="797b8711-3de7-4353-b82c-ee3c32178c83" providerId="ADAL" clId="{DE8FF7C6-B5EE-423A-8DE9-3E5D70383C06}" dt="2024-10-10T10:54:43.976" v="2" actId="478"/>
          <ac:spMkLst>
            <pc:docMk/>
            <pc:sldMk cId="1308105829" sldId="532"/>
            <ac:spMk id="3" creationId="{62D92004-A7AF-3E5C-0E64-49E85ECFA9F2}"/>
          </ac:spMkLst>
        </pc:spChg>
        <pc:spChg chg="del">
          <ac:chgData name="Filipa Abreu" userId="797b8711-3de7-4353-b82c-ee3c32178c83" providerId="ADAL" clId="{DE8FF7C6-B5EE-423A-8DE9-3E5D70383C06}" dt="2024-10-10T10:54:43.976" v="2" actId="478"/>
          <ac:spMkLst>
            <pc:docMk/>
            <pc:sldMk cId="1308105829" sldId="532"/>
            <ac:spMk id="6" creationId="{7F188039-6DDB-46FE-BDA2-0FE7C8513AFA}"/>
          </ac:spMkLst>
        </pc:spChg>
        <pc:spChg chg="del">
          <ac:chgData name="Filipa Abreu" userId="797b8711-3de7-4353-b82c-ee3c32178c83" providerId="ADAL" clId="{DE8FF7C6-B5EE-423A-8DE9-3E5D70383C06}" dt="2024-10-10T10:54:43.976" v="2" actId="478"/>
          <ac:spMkLst>
            <pc:docMk/>
            <pc:sldMk cId="1308105829" sldId="532"/>
            <ac:spMk id="31" creationId="{60FA0B70-B780-4FD8-8C49-173B4702B05F}"/>
          </ac:spMkLst>
        </pc:spChg>
        <pc:picChg chg="add mod">
          <ac:chgData name="Filipa Abreu" userId="797b8711-3de7-4353-b82c-ee3c32178c83" providerId="ADAL" clId="{DE8FF7C6-B5EE-423A-8DE9-3E5D70383C06}" dt="2024-10-10T10:54:51.416" v="3"/>
          <ac:picMkLst>
            <pc:docMk/>
            <pc:sldMk cId="1308105829" sldId="532"/>
            <ac:picMk id="4" creationId="{F7A1DDFC-F8D0-993E-B12C-C8F161AEEFD3}"/>
          </ac:picMkLst>
        </pc:picChg>
        <pc:picChg chg="del">
          <ac:chgData name="Filipa Abreu" userId="797b8711-3de7-4353-b82c-ee3c32178c83" providerId="ADAL" clId="{DE8FF7C6-B5EE-423A-8DE9-3E5D70383C06}" dt="2024-10-10T10:54:43.976" v="2" actId="478"/>
          <ac:picMkLst>
            <pc:docMk/>
            <pc:sldMk cId="1308105829" sldId="532"/>
            <ac:picMk id="5" creationId="{2F2B57AF-66C6-B842-91AC-E70867B21E53}"/>
          </ac:picMkLst>
        </pc:picChg>
        <pc:picChg chg="del">
          <ac:chgData name="Filipa Abreu" userId="797b8711-3de7-4353-b82c-ee3c32178c83" providerId="ADAL" clId="{DE8FF7C6-B5EE-423A-8DE9-3E5D70383C06}" dt="2024-10-10T10:54:43.976" v="2" actId="478"/>
          <ac:picMkLst>
            <pc:docMk/>
            <pc:sldMk cId="1308105829" sldId="532"/>
            <ac:picMk id="7" creationId="{BADA378C-847A-EEF1-8F26-D96B6E798C4A}"/>
          </ac:picMkLst>
        </pc:picChg>
        <pc:picChg chg="del">
          <ac:chgData name="Filipa Abreu" userId="797b8711-3de7-4353-b82c-ee3c32178c83" providerId="ADAL" clId="{DE8FF7C6-B5EE-423A-8DE9-3E5D70383C06}" dt="2024-10-10T10:54:43.976" v="2" actId="478"/>
          <ac:picMkLst>
            <pc:docMk/>
            <pc:sldMk cId="1308105829" sldId="532"/>
            <ac:picMk id="10" creationId="{4C0780A1-D645-6117-A06B-F2DA1522D4C5}"/>
          </ac:picMkLst>
        </pc:picChg>
        <pc:picChg chg="del">
          <ac:chgData name="Filipa Abreu" userId="797b8711-3de7-4353-b82c-ee3c32178c83" providerId="ADAL" clId="{DE8FF7C6-B5EE-423A-8DE9-3E5D70383C06}" dt="2024-10-10T10:54:43.976" v="2" actId="478"/>
          <ac:picMkLst>
            <pc:docMk/>
            <pc:sldMk cId="1308105829" sldId="532"/>
            <ac:picMk id="12" creationId="{A8D5B89D-A3F3-780A-2C53-29817E861493}"/>
          </ac:picMkLst>
        </pc:picChg>
        <pc:picChg chg="del">
          <ac:chgData name="Filipa Abreu" userId="797b8711-3de7-4353-b82c-ee3c32178c83" providerId="ADAL" clId="{DE8FF7C6-B5EE-423A-8DE9-3E5D70383C06}" dt="2024-10-10T10:54:43.976" v="2" actId="478"/>
          <ac:picMkLst>
            <pc:docMk/>
            <pc:sldMk cId="1308105829" sldId="532"/>
            <ac:picMk id="29" creationId="{5A8ADFDD-F280-8CA8-64E3-FF1D414B53CF}"/>
          </ac:picMkLst>
        </pc:picChg>
        <pc:picChg chg="del">
          <ac:chgData name="Filipa Abreu" userId="797b8711-3de7-4353-b82c-ee3c32178c83" providerId="ADAL" clId="{DE8FF7C6-B5EE-423A-8DE9-3E5D70383C06}" dt="2024-10-10T10:54:43.976" v="2" actId="478"/>
          <ac:picMkLst>
            <pc:docMk/>
            <pc:sldMk cId="1308105829" sldId="532"/>
            <ac:picMk id="30" creationId="{67E8D2A3-2EAF-13F7-FB3B-D4A478D99E36}"/>
          </ac:picMkLst>
        </pc:picChg>
        <pc:picChg chg="del">
          <ac:chgData name="Filipa Abreu" userId="797b8711-3de7-4353-b82c-ee3c32178c83" providerId="ADAL" clId="{DE8FF7C6-B5EE-423A-8DE9-3E5D70383C06}" dt="2024-10-10T10:54:43.976" v="2" actId="478"/>
          <ac:picMkLst>
            <pc:docMk/>
            <pc:sldMk cId="1308105829" sldId="532"/>
            <ac:picMk id="33" creationId="{DA639298-F93A-BD7A-692A-1112911C64A1}"/>
          </ac:picMkLst>
        </pc:picChg>
        <pc:picChg chg="del">
          <ac:chgData name="Filipa Abreu" userId="797b8711-3de7-4353-b82c-ee3c32178c83" providerId="ADAL" clId="{DE8FF7C6-B5EE-423A-8DE9-3E5D70383C06}" dt="2024-10-10T10:54:43.976" v="2" actId="478"/>
          <ac:picMkLst>
            <pc:docMk/>
            <pc:sldMk cId="1308105829" sldId="532"/>
            <ac:picMk id="37" creationId="{F899D5F1-1862-452E-B754-55C007F0FCE0}"/>
          </ac:picMkLst>
        </pc:picChg>
      </pc:sldChg>
    </pc:docChg>
  </pc:docChgLst>
</pc:chgInfo>
</file>

<file path=ppt/comments/modernComment_211_ECD579F3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5F1EE2C4-2744-44DE-B3AF-39E30FBF8E77}" authorId="{59C0A205-1068-1DCC-C443-38483FE3B9A6}" created="2024-09-14T23:03:31.285">
    <pc:sldMkLst xmlns:pc="http://schemas.microsoft.com/office/powerpoint/2013/main/command">
      <pc:docMk/>
      <pc:sldMk cId="1435330774" sldId="256"/>
    </pc:sldMkLst>
    <p188:txBody>
      <a:bodyPr/>
      <a:lstStyle/>
      <a:p>
        <a:r>
          <a:rPr lang="pt-PT"/>
          <a:t>Please see the notes on the notes zone bellow each slide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56352-07AB-4B06-A786-D968E2F6FE16}" type="datetimeFigureOut">
              <a:rPr lang="pt-PT" smtClean="0"/>
              <a:t>22/09/2025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/>
              <a:t>Faceți clic pentru a edita stilurile textului de Model Global</a:t>
            </a:r>
          </a:p>
          <a:p>
            <a:pPr lvl="1"/>
            <a:r>
              <a:rPr lang="pt-PT"/>
              <a:t>Nivel secundar</a:t>
            </a:r>
          </a:p>
          <a:p>
            <a:pPr lvl="2"/>
            <a:r>
              <a:rPr lang="pt-PT"/>
              <a:t>Nivel terțiar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6A353A-0BED-4976-99A6-4207780C58F2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102672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dirty="0"/>
              <a:t>Diapozitive </a:t>
            </a:r>
            <a:r>
              <a:rPr lang="pt-PT" dirty="0" err="1"/>
              <a:t>pe </a:t>
            </a:r>
            <a:r>
              <a:rPr lang="pt-PT" dirty="0"/>
              <a:t>care </a:t>
            </a:r>
            <a:r>
              <a:rPr lang="pt-PT" dirty="0" err="1"/>
              <a:t>Taskmaster ar trebui să </a:t>
            </a:r>
            <a:r>
              <a:rPr lang="pt-PT" dirty="0"/>
              <a:t>le afișeze la </a:t>
            </a:r>
            <a:r>
              <a:rPr lang="pt-PT" dirty="0" err="1"/>
              <a:t>sfârșitul </a:t>
            </a:r>
            <a:r>
              <a:rPr lang="pt-PT" dirty="0"/>
              <a:t>jocului</a:t>
            </a:r>
          </a:p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6A353A-0BED-4976-99A6-4207780C58F2}" type="slidenum">
              <a:rPr lang="pt-PT" smtClean="0"/>
              <a:t>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14903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dirty="0"/>
              <a:t>Descrierea dinamicii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Disclaimer/ explicație a dinamicii avatarului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Vă rugăm să consultați fișierul "CharliesHouse_avatars_specifications.pptx" pentru informații mai detaliate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Vă rugăm să consultați "Charlie House Game Taskmaster Guide", subiectul "</a:t>
            </a:r>
            <a:r>
              <a:rPr lang="en-US" sz="1200" dirty="0" err="1">
                <a:solidFill>
                  <a:schemeClr val="dk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Analiza </a:t>
            </a:r>
            <a:r>
              <a:rPr lang="en-US" sz="1200" dirty="0">
                <a:solidFill>
                  <a:schemeClr val="dk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rapoartelor de progres ale utilizatorilor în formatul SCORM</a:t>
            </a:r>
            <a:r>
              <a:rPr lang="en-US" dirty="0"/>
              <a:t>", pentru informații mai detaliate despre caracteristicile avatarurilor și influența lor asupra scorurilor de joc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 err="1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08A97F5-F150-44ED-9096-C04881B27DDF}" type="slidenum">
              <a:rPr lang="pt-PT" smtClean="0"/>
              <a:t>4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969764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Ce am învățat?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dirty="0"/>
              <a:t>Prezentarea ideilor principale ale jocului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200" dirty="0">
                <a:latin typeface="Source Code Pro" panose="020B0509030403020204" pitchFamily="49" charset="0"/>
                <a:ea typeface="Source Code Pro" panose="020B0509030403020204" pitchFamily="49" charset="0"/>
                <a:cs typeface="Montserrat Light"/>
                <a:sym typeface="Montserrat Light"/>
              </a:rPr>
              <a:t>Încurajarea de a afla mai multe despre aceste subiecte</a:t>
            </a: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08A97F5-F150-44ED-9096-C04881B27DDF}" type="slidenum">
              <a:rPr lang="pt-PT" smtClean="0"/>
              <a:t>5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154825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Cum a decurs jocul pentru diferitele echipe?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TM analizează și evidențiază câteva puncte despre cum a decurs jocul pentru diferitele echipe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TM oferă oamenilor posibilitatea de a-și exprima opinia / de a face comentarii / oportunități de îmbunătățire cu privire la modul în care jocul este operaționalizat </a:t>
            </a:r>
            <a:r>
              <a:rPr lang="en-US" sz="1200" dirty="0">
                <a:latin typeface="+mn-lt"/>
                <a:ea typeface="+mn-ea"/>
                <a:cs typeface="+mn-cs"/>
              </a:rPr>
              <a:t>(</a:t>
            </a:r>
            <a:r>
              <a:rPr lang="en-US" sz="1200" dirty="0">
                <a:latin typeface="Source Code Pro" panose="020B0509030403020204" pitchFamily="49" charset="0"/>
                <a:ea typeface="Source Code Pro" panose="020B0509030403020204" pitchFamily="49" charset="0"/>
                <a:cs typeface="Montserrat Light"/>
                <a:sym typeface="Montserrat Light"/>
              </a:rPr>
              <a:t>feedback și sugestii de îmbunătățire)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08A97F5-F150-44ED-9096-C04881B27DDF}" type="slidenum">
              <a:rPr lang="pt-PT" smtClean="0"/>
              <a:t>6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452836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Evaluarea generală a jocului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TM cere fiecărui purtător de cuvânt să acorde un punctaj general jocului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08A97F5-F150-44ED-9096-C04881B27DDF}" type="slidenum">
              <a:rPr lang="pt-PT" smtClean="0"/>
              <a:t>7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718547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08A97F5-F150-44ED-9096-C04881B27DDF}" type="slidenum">
              <a:rPr lang="pt-PT" smtClean="0"/>
              <a:t>8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009071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19560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Las Casas del Futuro: 7 conceptos locos de viviendas del futuro – Blog ...">
            <a:extLst>
              <a:ext uri="{FF2B5EF4-FFF2-40B4-BE49-F238E27FC236}">
                <a16:creationId xmlns:a16="http://schemas.microsoft.com/office/drawing/2014/main" id="{E95678A1-E127-DEA1-667C-F29938C364C9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651067"/>
            <a:ext cx="12192000" cy="6206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FC846443-04DB-D520-5C88-67FF0244D630}"/>
              </a:ext>
            </a:extLst>
          </p:cNvPr>
          <p:cNvSpPr txBox="1"/>
          <p:nvPr userDrawn="1"/>
        </p:nvSpPr>
        <p:spPr>
          <a:xfrm>
            <a:off x="2307292" y="62972"/>
            <a:ext cx="2774662" cy="55399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pt-PT" sz="1800" dirty="0">
                <a:solidFill>
                  <a:srgbClr val="009AF8"/>
                </a:solidFill>
                <a:latin typeface="Montserrat" pitchFamily="2" charset="0"/>
                <a:cs typeface="Arial" panose="020B0604020202020204" pitchFamily="34" charset="0"/>
              </a:rPr>
              <a:t>CHARLIE'S HOUSE</a:t>
            </a:r>
          </a:p>
          <a:p>
            <a:pPr algn="ctr"/>
            <a:r>
              <a:rPr lang="pt-PT" sz="1100" dirty="0">
                <a:solidFill>
                  <a:srgbClr val="009AF8"/>
                </a:solidFill>
                <a:latin typeface="Montserrat" pitchFamily="2" charset="0"/>
                <a:cs typeface="Arial" panose="020B0604020202020204" pitchFamily="34" charset="0"/>
              </a:rPr>
              <a:t>AN ADVENTURE OF DISCOVERY</a:t>
            </a:r>
          </a:p>
        </p:txBody>
      </p:sp>
    </p:spTree>
    <p:extLst>
      <p:ext uri="{BB962C8B-B14F-4D97-AF65-F5344CB8AC3E}">
        <p14:creationId xmlns:p14="http://schemas.microsoft.com/office/powerpoint/2010/main" val="36961241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37">
          <p15:clr>
            <a:srgbClr val="FBAE40"/>
          </p15:clr>
        </p15:guide>
        <p15:guide id="2" pos="3840">
          <p15:clr>
            <a:srgbClr val="FBAE40"/>
          </p15:clr>
        </p15:guide>
        <p15:guide id="3" orient="horz" pos="414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Las Casas del Futuro: 7 conceptos locos de viviendas del futuro – Blog ...">
            <a:extLst>
              <a:ext uri="{FF2B5EF4-FFF2-40B4-BE49-F238E27FC236}">
                <a16:creationId xmlns:a16="http://schemas.microsoft.com/office/drawing/2014/main" id="{E95678A1-E127-DEA1-667C-F29938C364C9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651067"/>
            <a:ext cx="12192000" cy="6206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70611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37">
          <p15:clr>
            <a:srgbClr val="FBAE40"/>
          </p15:clr>
        </p15:guide>
        <p15:guide id="2" pos="3840">
          <p15:clr>
            <a:srgbClr val="FBAE40"/>
          </p15:clr>
        </p15:guide>
        <p15:guide id="3" orient="horz" pos="414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>
            <a:extLst>
              <a:ext uri="{FF2B5EF4-FFF2-40B4-BE49-F238E27FC236}">
                <a16:creationId xmlns:a16="http://schemas.microsoft.com/office/drawing/2014/main" id="{03225D93-3CDA-966B-615D-444BE4F60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3" name="Marcador de Posição do Rodapé 2">
            <a:extLst>
              <a:ext uri="{FF2B5EF4-FFF2-40B4-BE49-F238E27FC236}">
                <a16:creationId xmlns:a16="http://schemas.microsoft.com/office/drawing/2014/main" id="{64FB5A5C-423D-794D-B27F-4D31FFA996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39DF150B-6BD1-0695-56ED-086A5147EA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519145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Las Casas del Futuro: 7 conceptos locos de viviendas del futuro – Blog ...">
            <a:extLst>
              <a:ext uri="{FF2B5EF4-FFF2-40B4-BE49-F238E27FC236}">
                <a16:creationId xmlns:a16="http://schemas.microsoft.com/office/drawing/2014/main" id="{E95678A1-E127-DEA1-667C-F29938C364C9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651067"/>
            <a:ext cx="12192000" cy="6206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FC846443-04DB-D520-5C88-67FF0244D630}"/>
              </a:ext>
            </a:extLst>
          </p:cNvPr>
          <p:cNvSpPr txBox="1"/>
          <p:nvPr userDrawn="1"/>
        </p:nvSpPr>
        <p:spPr>
          <a:xfrm>
            <a:off x="2307292" y="62972"/>
            <a:ext cx="2774662" cy="55399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pt-PT" sz="1800" dirty="0">
                <a:solidFill>
                  <a:srgbClr val="009AF8"/>
                </a:solidFill>
                <a:latin typeface="Montserrat" pitchFamily="2" charset="0"/>
                <a:cs typeface="Arial" panose="020B0604020202020204" pitchFamily="34" charset="0"/>
              </a:rPr>
              <a:t>CHARLIE'S HOUSE</a:t>
            </a:r>
          </a:p>
          <a:p>
            <a:pPr algn="ctr"/>
            <a:r>
              <a:rPr lang="pt-PT" sz="1100" dirty="0">
                <a:solidFill>
                  <a:srgbClr val="009AF8"/>
                </a:solidFill>
                <a:latin typeface="Montserrat" pitchFamily="2" charset="0"/>
                <a:cs typeface="Arial" panose="020B0604020202020204" pitchFamily="34" charset="0"/>
              </a:rPr>
              <a:t>AN ADVENTURE OF DISCOVERY</a:t>
            </a:r>
          </a:p>
        </p:txBody>
      </p:sp>
    </p:spTree>
    <p:extLst>
      <p:ext uri="{BB962C8B-B14F-4D97-AF65-F5344CB8AC3E}">
        <p14:creationId xmlns:p14="http://schemas.microsoft.com/office/powerpoint/2010/main" val="12293937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37">
          <p15:clr>
            <a:srgbClr val="FBAE40"/>
          </p15:clr>
        </p15:guide>
        <p15:guide id="2" pos="3840">
          <p15:clr>
            <a:srgbClr val="FBAE40"/>
          </p15:clr>
        </p15:guide>
        <p15:guide id="3" orient="horz" pos="414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76745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21485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77280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352156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microsoft.com/office/2007/relationships/hdphoto" Target="../media/hdphoto2.wdp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microsoft.com/office/2007/relationships/hdphoto" Target="../media/hdphoto1.wdp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7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8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Agrupar 6">
            <a:extLst>
              <a:ext uri="{FF2B5EF4-FFF2-40B4-BE49-F238E27FC236}">
                <a16:creationId xmlns:a16="http://schemas.microsoft.com/office/drawing/2014/main" id="{F23BE317-4949-C6D8-1B5A-30834F9A476D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205215" y="167682"/>
            <a:ext cx="1637233" cy="313595"/>
            <a:chOff x="3657600" y="4050299"/>
            <a:chExt cx="4667534" cy="894017"/>
          </a:xfrm>
        </p:grpSpPr>
        <p:pic>
          <p:nvPicPr>
            <p:cNvPr id="8" name="Imagem 4">
              <a:extLst>
                <a:ext uri="{FF2B5EF4-FFF2-40B4-BE49-F238E27FC236}">
                  <a16:creationId xmlns:a16="http://schemas.microsoft.com/office/drawing/2014/main" id="{F8F5220E-4F14-356A-F12C-EB5AF01F9CC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screen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0" b="82851" l="6305" r="95081">
                          <a14:foregroundMark x1="65818" y1="15648" x2="65818" y2="41265"/>
                          <a14:foregroundMark x1="68561" y1="72454" x2="69635" y2="81994"/>
                          <a14:foregroundMark x1="65394" y1="44159" x2="68561" y2="72454"/>
                          <a14:foregroundMark x1="69635" y1="81994" x2="70483" y2="82637"/>
                          <a14:foregroundMark x1="75120" y1="55841" x2="78089" y2="69239"/>
                          <a14:foregroundMark x1="70936" y1="36977" x2="73226" y2="47267"/>
                          <a14:foregroundMark x1="78089" y1="69239" x2="77523" y2="75991"/>
                          <a14:foregroundMark x1="82273" y1="57985" x2="94317" y2="56377"/>
                          <a14:foregroundMark x1="89907" y1="48767" x2="84959" y2="41908"/>
                          <a14:foregroundMark x1="95081" y1="55949" x2="92169" y2="51876"/>
                          <a14:foregroundMark x1="84959" y1="41908" x2="87786" y2="79850"/>
                          <a14:foregroundMark x1="87786" y1="79850" x2="88154" y2="80279"/>
                          <a14:foregroundMark x1="59231" y1="37299" x2="51626" y2="50375"/>
                          <a14:foregroundMark x1="36726" y1="39550" x2="45038" y2="65702"/>
                          <a14:foregroundMark x1="45038" y1="65702" x2="45462" y2="77385"/>
                          <a14:foregroundMark x1="30817" y1="77706" x2="29856" y2="35691"/>
                          <a14:foregroundMark x1="29856" y1="35691" x2="21544" y2="44159"/>
                          <a14:foregroundMark x1="16002" y1="22508" x2="5683" y2="31618"/>
                          <a14:foregroundMark x1="5683" y1="31618" x2="6361" y2="74598"/>
                          <a14:foregroundMark x1="6361" y1="74598" x2="15154" y2="78992"/>
                          <a14:foregroundMark x1="20526" y1="13934" x2="20696" y2="45445"/>
                          <a14:foregroundMark x1="20696" y1="45445" x2="21035" y2="76956"/>
                          <a14:foregroundMark x1="41815" y1="54341" x2="35341" y2="69453"/>
                          <a14:foregroundMark x1="44953" y1="41586" x2="45293" y2="63558"/>
                          <a14:foregroundMark x1="50749" y1="40193" x2="50834" y2="82958"/>
                          <a14:foregroundMark x1="93271" y1="80600" x2="87815" y2="80922"/>
                          <a14:backgroundMark x1="90585" y1="48124" x2="89030" y2="47803"/>
                          <a14:backgroundMark x1="89737" y1="49732" x2="91009" y2="49732"/>
                          <a14:backgroundMark x1="91971" y1="50697" x2="89454" y2="49732"/>
                          <a14:backgroundMark x1="73791" y1="50697" x2="74922" y2="48124"/>
                          <a14:backgroundMark x1="73961" y1="51125" x2="72745" y2="47481"/>
                          <a14:backgroundMark x1="73085" y1="47803" x2="75177" y2="55627"/>
                          <a14:backgroundMark x1="68420" y1="72454" x2="68420" y2="72454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936248" y="4050299"/>
              <a:ext cx="3388886" cy="894017"/>
            </a:xfrm>
            <a:prstGeom prst="rect">
              <a:avLst/>
            </a:prstGeom>
          </p:spPr>
        </p:pic>
        <p:pic>
          <p:nvPicPr>
            <p:cNvPr id="9" name="Imagem 4">
              <a:extLst>
                <a:ext uri="{FF2B5EF4-FFF2-40B4-BE49-F238E27FC236}">
                  <a16:creationId xmlns:a16="http://schemas.microsoft.com/office/drawing/2014/main" id="{994535AE-7CB6-F2C9-5E4C-217D454DE7E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screen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9432" b="100000" l="0" r="100000">
                          <a14:foregroundMark x1="90545" y1="44524" x2="89957" y2="78098"/>
                          <a14:foregroundMark x1="89957" y1="78098" x2="89957" y2="78098"/>
                          <a14:foregroundMark x1="91079" y1="20144" x2="89957" y2="15108"/>
                          <a14:foregroundMark x1="17201" y1="33573" x2="10043" y2="47802"/>
                          <a14:foregroundMark x1="23130" y1="20863" x2="15812" y2="43965"/>
                          <a14:foregroundMark x1="15812" y1="43965" x2="15812" y2="43965"/>
                          <a14:foregroundMark x1="4434" y1="59233" x2="11325" y2="44684"/>
                          <a14:foregroundMark x1="89583" y1="19984" x2="87286" y2="20144"/>
                          <a14:foregroundMark x1="55342" y1="94564" x2="36004" y2="93845"/>
                          <a14:foregroundMark x1="67468" y1="92406" x2="70085" y2="89688"/>
                          <a14:foregroundMark x1="47329" y1="11591" x2="42575" y2="10152"/>
                          <a14:foregroundMark x1="36859" y1="12070" x2="36859" y2="10631"/>
                          <a14:foregroundMark x1="33387" y1="12550" x2="34081" y2="11591"/>
                          <a14:foregroundMark x1="41560" y1="12310" x2="37821" y2="9432"/>
                          <a14:foregroundMark x1="71207" y1="68665" x2="71368" y2="68905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657600" y="4076699"/>
              <a:ext cx="1214652" cy="81261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68542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9" r:id="rId4"/>
    <p:sldLayoutId id="2147483660" r:id="rId5"/>
    <p:sldLayoutId id="2147483672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A white screen with a black border&#10;&#10;Description automatically generated">
            <a:extLst>
              <a:ext uri="{FF2B5EF4-FFF2-40B4-BE49-F238E27FC236}">
                <a16:creationId xmlns:a16="http://schemas.microsoft.com/office/drawing/2014/main" id="{8117236D-6619-4A3D-FFFB-1B9101451189}"/>
              </a:ext>
            </a:extLst>
          </p:cNvPr>
          <p:cNvPicPr/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178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A white screen with a black border&#10;&#10;Description automatically generated">
            <a:extLst>
              <a:ext uri="{FF2B5EF4-FFF2-40B4-BE49-F238E27FC236}">
                <a16:creationId xmlns:a16="http://schemas.microsoft.com/office/drawing/2014/main" id="{8117236D-6619-4A3D-FFFB-1B9101451189}"/>
              </a:ext>
            </a:extLst>
          </p:cNvPr>
          <p:cNvPicPr/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0FB51F32-A06D-E4B9-0793-DB1F4B1031A4}"/>
              </a:ext>
            </a:extLst>
          </p:cNvPr>
          <p:cNvSpPr/>
          <p:nvPr userDrawn="1"/>
        </p:nvSpPr>
        <p:spPr>
          <a:xfrm>
            <a:off x="0" y="6241915"/>
            <a:ext cx="12192000" cy="616085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764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Uma imagem com texto, desenho, captura de ecrã&#10;&#10;Descrição gerada automaticamente">
            <a:extLst>
              <a:ext uri="{FF2B5EF4-FFF2-40B4-BE49-F238E27FC236}">
                <a16:creationId xmlns:a16="http://schemas.microsoft.com/office/drawing/2014/main" id="{F62028C7-F41C-EEA5-B9CE-2B13292CEEA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8" cy="6858000"/>
          </a:xfrm>
          <a:prstGeom prst="rect">
            <a:avLst/>
          </a:prstGeom>
        </p:spPr>
      </p:pic>
      <p:pic>
        <p:nvPicPr>
          <p:cNvPr id="7" name="Picture 4" descr="A white screen with a black border&#10;&#10;Description automatically generated">
            <a:extLst>
              <a:ext uri="{FF2B5EF4-FFF2-40B4-BE49-F238E27FC236}">
                <a16:creationId xmlns:a16="http://schemas.microsoft.com/office/drawing/2014/main" id="{8117236D-6619-4A3D-FFFB-1B9101451189}"/>
              </a:ext>
            </a:extLst>
          </p:cNvPr>
          <p:cNvPicPr/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610"/>
          <a:stretch/>
        </p:blipFill>
        <p:spPr>
          <a:xfrm>
            <a:off x="0" y="1"/>
            <a:ext cx="12192000" cy="78105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D157509A-B058-E3B5-96F3-9C9B8617FDC2}"/>
              </a:ext>
            </a:extLst>
          </p:cNvPr>
          <p:cNvSpPr/>
          <p:nvPr userDrawn="1"/>
        </p:nvSpPr>
        <p:spPr>
          <a:xfrm>
            <a:off x="0" y="6241915"/>
            <a:ext cx="12192000" cy="616085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77B30315-477D-3F73-3C7F-8A1E21140A17}"/>
              </a:ext>
            </a:extLst>
          </p:cNvPr>
          <p:cNvSpPr/>
          <p:nvPr userDrawn="1"/>
        </p:nvSpPr>
        <p:spPr>
          <a:xfrm>
            <a:off x="0" y="781051"/>
            <a:ext cx="12192000" cy="6076948"/>
          </a:xfrm>
          <a:prstGeom prst="rect">
            <a:avLst/>
          </a:prstGeom>
          <a:solidFill>
            <a:schemeClr val="bg1"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46579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211_ECD579F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Uma imagem com texto, desenho&#10;&#10;Descrição gerada automaticamente">
            <a:extLst>
              <a:ext uri="{FF2B5EF4-FFF2-40B4-BE49-F238E27FC236}">
                <a16:creationId xmlns:a16="http://schemas.microsoft.com/office/drawing/2014/main" id="{394E0051-BED6-72C7-24F4-40BC675F7F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3413363"/>
      </p:ext>
    </p:extLst>
  </p:cSld>
  <p:clrMapOvr>
    <a:masterClrMapping/>
  </p:clrMapOvr>
  <p:transition spd="slow">
    <p:push dir="u"/>
  </p:transition>
  <p:extLst>
    <p:ext uri="{6950BFC3-D8DA-4A85-94F7-54DA5524770B}">
      <p188:commentRel xmlns:p188="http://schemas.microsoft.com/office/powerpoint/2018/8/main" r:id="rId3"/>
    </p:ext>
  </p:extLs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A366ACD0-BB70-45ED-1FCE-1ABFD7F296B7}"/>
              </a:ext>
            </a:extLst>
          </p:cNvPr>
          <p:cNvSpPr txBox="1"/>
          <p:nvPr/>
        </p:nvSpPr>
        <p:spPr>
          <a:xfrm>
            <a:off x="1249680" y="1383551"/>
            <a:ext cx="9540240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latin typeface="Montserrat" pitchFamily="2" charset="0"/>
                <a:cs typeface="Arial" panose="020B0604020202020204" pitchFamily="34" charset="0"/>
              </a:rPr>
              <a:t>INSTRUCȚIUNI PENTRU TASKMASTER</a:t>
            </a:r>
          </a:p>
          <a:p>
            <a:pPr algn="ctr"/>
            <a:endParaRPr lang="en-GB" b="1" dirty="0">
              <a:latin typeface="Montserrat" pitchFamily="2" charset="0"/>
              <a:cs typeface="Arial" panose="020B0604020202020204" pitchFamily="34" charset="0"/>
            </a:endParaRPr>
          </a:p>
          <a:p>
            <a:pPr algn="ctr"/>
            <a:r>
              <a:rPr lang="en-GB" b="1" dirty="0">
                <a:latin typeface="Montserrat" pitchFamily="2" charset="0"/>
                <a:cs typeface="Arial" panose="020B0604020202020204" pitchFamily="34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Montserrat" pitchFamily="2" charset="0"/>
              <a:cs typeface="Arial" panose="020B0604020202020204" pitchFamily="34" charset="0"/>
            </a:endParaRPr>
          </a:p>
          <a:p>
            <a:pPr marL="285750" marR="0" lvl="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endParaRPr lang="en-US" dirty="0">
              <a:latin typeface="Montserrat" pitchFamily="2" charset="0"/>
              <a:cs typeface="Arial" panose="020B0604020202020204" pitchFamily="34" charset="0"/>
              <a:sym typeface="Source Code Pro"/>
            </a:endParaRPr>
          </a:p>
          <a:p>
            <a:pPr marL="285750" marR="0" lvl="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r>
              <a:rPr lang="en-US" dirty="0">
                <a:latin typeface="Montserrat" pitchFamily="2" charset="0"/>
                <a:cs typeface="Arial" panose="020B0604020202020204" pitchFamily="34" charset="0"/>
                <a:sym typeface="Source Code Pro"/>
              </a:rPr>
              <a:t>Acest document este un model, astfel încât diapozitivele elaborate trebuie adaptate de către Taskmaster la circumstanțele specifice ale </a:t>
            </a:r>
            <a:r>
              <a:rPr lang="en-US" dirty="0" err="1">
                <a:latin typeface="Montserrat" pitchFamily="2" charset="0"/>
                <a:cs typeface="Arial" panose="020B0604020202020204" pitchFamily="34" charset="0"/>
                <a:sym typeface="Source Code Pro"/>
              </a:rPr>
              <a:t>operaționalizării </a:t>
            </a:r>
            <a:r>
              <a:rPr lang="en-US" dirty="0">
                <a:latin typeface="Montserrat" pitchFamily="2" charset="0"/>
                <a:cs typeface="Arial" panose="020B0604020202020204" pitchFamily="34" charset="0"/>
                <a:sym typeface="Source Code Pro"/>
              </a:rPr>
              <a:t>jocului. </a:t>
            </a:r>
            <a:endParaRPr lang="en-US" dirty="0">
              <a:latin typeface="Montserrat" pitchFamily="2" charset="0"/>
              <a:cs typeface="Arial" panose="020B0604020202020204" pitchFamily="34" charset="0"/>
              <a:sym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Montserrat" pitchFamily="2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Montserrat" pitchFamily="2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Montserrat" pitchFamily="2" charset="0"/>
                <a:cs typeface="Arial" panose="020B0604020202020204" pitchFamily="34" charset="0"/>
              </a:rPr>
              <a:t>În zona de note a fiecărui diapozitiv există câteva informații suplimentare care pot fi utile. </a:t>
            </a:r>
            <a:endParaRPr lang="en-US" dirty="0">
              <a:latin typeface="Montserrat" pitchFamily="2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Montserrat" pitchFamily="2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Montserrat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806920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A366ACD0-BB70-45ED-1FCE-1ABFD7F296B7}"/>
              </a:ext>
            </a:extLst>
          </p:cNvPr>
          <p:cNvSpPr txBox="1"/>
          <p:nvPr/>
        </p:nvSpPr>
        <p:spPr>
          <a:xfrm>
            <a:off x="-3" y="1170191"/>
            <a:ext cx="12192001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00B0F0"/>
                </a:solidFill>
                <a:latin typeface="Montserrat" pitchFamily="2" charset="0"/>
                <a:cs typeface="Arial" panose="020B0604020202020204" pitchFamily="34" charset="0"/>
              </a:rPr>
              <a:t>BINE AȚI REVENIT ÎN GRĂDINĂ! </a:t>
            </a:r>
          </a:p>
          <a:p>
            <a:pPr algn="ctr"/>
            <a:endParaRPr lang="en-US" sz="2800" b="1" dirty="0">
              <a:solidFill>
                <a:srgbClr val="00B0F0"/>
              </a:solidFill>
              <a:latin typeface="Montserrat" pitchFamily="2" charset="0"/>
              <a:cs typeface="Arial" panose="020B0604020202020204" pitchFamily="34" charset="0"/>
            </a:endParaRPr>
          </a:p>
          <a:p>
            <a:pPr algn="ctr"/>
            <a:endParaRPr lang="en-US" sz="2800" b="1" dirty="0">
              <a:solidFill>
                <a:srgbClr val="00B0F0"/>
              </a:solidFill>
              <a:latin typeface="Montserrat" pitchFamily="2" charset="0"/>
              <a:cs typeface="Arial" panose="020B0604020202020204" pitchFamily="34" charset="0"/>
            </a:endParaRPr>
          </a:p>
          <a:p>
            <a:pPr algn="ctr"/>
            <a:endParaRPr lang="en-US" sz="2800" b="1" dirty="0">
              <a:solidFill>
                <a:srgbClr val="00B0F0"/>
              </a:solidFill>
              <a:latin typeface="Montserrat" pitchFamily="2" charset="0"/>
              <a:cs typeface="Arial" panose="020B0604020202020204" pitchFamily="34" charset="0"/>
            </a:endParaRPr>
          </a:p>
          <a:p>
            <a:pPr algn="ctr"/>
            <a:endParaRPr lang="en-US" sz="2800" b="1" dirty="0">
              <a:solidFill>
                <a:srgbClr val="00B0F0"/>
              </a:solidFill>
              <a:latin typeface="Montserrat" pitchFamily="2" charset="0"/>
              <a:cs typeface="Arial" panose="020B0604020202020204" pitchFamily="34" charset="0"/>
            </a:endParaRPr>
          </a:p>
          <a:p>
            <a:pPr algn="ctr"/>
            <a:endParaRPr lang="en-US" sz="2800" b="1" dirty="0">
              <a:solidFill>
                <a:srgbClr val="00B0F0"/>
              </a:solidFill>
              <a:latin typeface="Montserrat" pitchFamily="2" charset="0"/>
              <a:cs typeface="Arial" panose="020B0604020202020204" pitchFamily="34" charset="0"/>
            </a:endParaRPr>
          </a:p>
          <a:p>
            <a:pPr algn="ctr"/>
            <a:endParaRPr lang="en-US" sz="2800" b="1" dirty="0">
              <a:solidFill>
                <a:srgbClr val="00B0F0"/>
              </a:solidFill>
              <a:latin typeface="Montserrat" pitchFamily="2" charset="0"/>
              <a:cs typeface="Arial" panose="020B0604020202020204" pitchFamily="34" charset="0"/>
            </a:endParaRPr>
          </a:p>
          <a:p>
            <a:pPr algn="ctr"/>
            <a:endParaRPr lang="en-US" sz="2800" b="1" dirty="0">
              <a:solidFill>
                <a:srgbClr val="00B0F0"/>
              </a:solidFill>
              <a:latin typeface="Montserrat" pitchFamily="2" charset="0"/>
              <a:cs typeface="Arial" panose="020B0604020202020204" pitchFamily="34" charset="0"/>
            </a:endParaRPr>
          </a:p>
          <a:p>
            <a:pPr algn="ctr"/>
            <a:r>
              <a:rPr lang="en-US" sz="2800" b="1" dirty="0">
                <a:solidFill>
                  <a:srgbClr val="00B0F0"/>
                </a:solidFill>
                <a:latin typeface="Montserrat" pitchFamily="2" charset="0"/>
                <a:cs typeface="Arial" panose="020B0604020202020204" pitchFamily="34" charset="0"/>
              </a:rPr>
              <a:t>SĂ AFLĂM CINE A CÂȘTIGAT?</a:t>
            </a:r>
          </a:p>
        </p:txBody>
      </p:sp>
    </p:spTree>
    <p:extLst>
      <p:ext uri="{BB962C8B-B14F-4D97-AF65-F5344CB8AC3E}">
        <p14:creationId xmlns:p14="http://schemas.microsoft.com/office/powerpoint/2010/main" val="593985229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m 21" descr="Uma imagem com clipart, desenho, ilustração, arte&#10;&#10;Descrição gerada automaticamente">
            <a:extLst>
              <a:ext uri="{FF2B5EF4-FFF2-40B4-BE49-F238E27FC236}">
                <a16:creationId xmlns:a16="http://schemas.microsoft.com/office/drawing/2014/main" id="{2869A5F3-70E0-0DF1-B385-403CE5F43B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5293" y="4013336"/>
            <a:ext cx="1800000" cy="1800000"/>
          </a:xfrm>
          <a:prstGeom prst="rect">
            <a:avLst/>
          </a:prstGeom>
        </p:spPr>
      </p:pic>
      <p:sp>
        <p:nvSpPr>
          <p:cNvPr id="12" name="Retângulo: Cantos Arredondados 11">
            <a:extLst>
              <a:ext uri="{FF2B5EF4-FFF2-40B4-BE49-F238E27FC236}">
                <a16:creationId xmlns:a16="http://schemas.microsoft.com/office/drawing/2014/main" id="{6D738BC3-6702-78B6-2D69-F0A533F3FD17}"/>
              </a:ext>
            </a:extLst>
          </p:cNvPr>
          <p:cNvSpPr/>
          <p:nvPr/>
        </p:nvSpPr>
        <p:spPr>
          <a:xfrm>
            <a:off x="9313992" y="5754983"/>
            <a:ext cx="2490733" cy="1478487"/>
          </a:xfrm>
          <a:prstGeom prst="roundRect">
            <a:avLst/>
          </a:prstGeom>
          <a:solidFill>
            <a:srgbClr val="F9DFF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pt-PT" sz="2400" dirty="0"/>
              <a:t>1200 </a:t>
            </a:r>
            <a:r>
              <a:rPr lang="pt-PT" sz="2400" dirty="0" err="1"/>
              <a:t>puncte</a:t>
            </a:r>
            <a:endParaRPr lang="pt-PT" sz="2400" dirty="0"/>
          </a:p>
          <a:p>
            <a:pPr algn="ctr"/>
            <a:r>
              <a:rPr lang="pt-PT" sz="2000" dirty="0"/>
              <a:t>CAMERA TEAM # </a:t>
            </a:r>
          </a:p>
          <a:p>
            <a:pPr algn="ctr"/>
            <a:endParaRPr lang="pt-PT" sz="2400" dirty="0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D6DEF2A8-A64B-9C51-E697-3DA43B963BB7}"/>
              </a:ext>
            </a:extLst>
          </p:cNvPr>
          <p:cNvSpPr txBox="1"/>
          <p:nvPr/>
        </p:nvSpPr>
        <p:spPr>
          <a:xfrm>
            <a:off x="-1" y="1173367"/>
            <a:ext cx="1219200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DA44AD"/>
                </a:solidFill>
                <a:latin typeface="Montserrat" pitchFamily="2" charset="0"/>
                <a:cs typeface="Arial" panose="020B0604020202020204" pitchFamily="34" charset="0"/>
              </a:rPr>
              <a:t>LEADERBOARD</a:t>
            </a:r>
          </a:p>
          <a:p>
            <a:pPr algn="ctr"/>
            <a:endParaRPr lang="en-US" sz="2800" b="1" dirty="0">
              <a:solidFill>
                <a:srgbClr val="DA44AD"/>
              </a:solidFill>
              <a:latin typeface="Montserrat" pitchFamily="2" charset="0"/>
              <a:cs typeface="Arial" panose="020B0604020202020204" pitchFamily="34" charset="0"/>
            </a:endParaRPr>
          </a:p>
        </p:txBody>
      </p:sp>
      <p:pic>
        <p:nvPicPr>
          <p:cNvPr id="15" name="Imagem 14" descr="Uma imagem com chapéu, clipart, desenho, ilustração&#10;&#10;Descrição gerada automaticamente">
            <a:extLst>
              <a:ext uri="{FF2B5EF4-FFF2-40B4-BE49-F238E27FC236}">
                <a16:creationId xmlns:a16="http://schemas.microsoft.com/office/drawing/2014/main" id="{35FFC654-1847-155E-A849-BDD4158B83F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3838" y="3256672"/>
            <a:ext cx="1800000" cy="1800000"/>
          </a:xfrm>
          <a:prstGeom prst="rect">
            <a:avLst/>
          </a:prstGeom>
        </p:spPr>
      </p:pic>
      <p:pic>
        <p:nvPicPr>
          <p:cNvPr id="17" name="Imagem 16" descr="Uma imagem com clipart, desenho, ilustração, arte&#10;&#10;Descrição gerada automaticamente">
            <a:extLst>
              <a:ext uri="{FF2B5EF4-FFF2-40B4-BE49-F238E27FC236}">
                <a16:creationId xmlns:a16="http://schemas.microsoft.com/office/drawing/2014/main" id="{88922CCC-1E24-B3ED-FFBB-ECEC5058074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6456" y="2813995"/>
            <a:ext cx="1800000" cy="1800000"/>
          </a:xfrm>
          <a:prstGeom prst="rect">
            <a:avLst/>
          </a:prstGeom>
        </p:spPr>
      </p:pic>
      <p:pic>
        <p:nvPicPr>
          <p:cNvPr id="20" name="Imagem 19" descr="Uma imagem com clipart, ilustração, Desenho animado, Animação&#10;&#10;Descrição gerada automaticamente">
            <a:extLst>
              <a:ext uri="{FF2B5EF4-FFF2-40B4-BE49-F238E27FC236}">
                <a16:creationId xmlns:a16="http://schemas.microsoft.com/office/drawing/2014/main" id="{46CC1DBB-2DE6-F89E-3EC1-E014D228CCB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7911" y="3683392"/>
            <a:ext cx="1800000" cy="1800000"/>
          </a:xfrm>
          <a:prstGeom prst="rect">
            <a:avLst/>
          </a:prstGeom>
        </p:spPr>
      </p:pic>
      <p:pic>
        <p:nvPicPr>
          <p:cNvPr id="24" name="Imagem 23" descr="Uma imagem com desenho, clipart, ilustração, arte&#10;&#10;Descrição gerada automaticamente">
            <a:extLst>
              <a:ext uri="{FF2B5EF4-FFF2-40B4-BE49-F238E27FC236}">
                <a16:creationId xmlns:a16="http://schemas.microsoft.com/office/drawing/2014/main" id="{269C8A85-41F8-CEFA-0CEF-F8799B7AD11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464" y="1844315"/>
            <a:ext cx="1800000" cy="1800000"/>
          </a:xfrm>
          <a:prstGeom prst="rect">
            <a:avLst/>
          </a:prstGeom>
        </p:spPr>
      </p:pic>
      <p:sp>
        <p:nvSpPr>
          <p:cNvPr id="10" name="Retângulo: Cantos Arredondados 9">
            <a:extLst>
              <a:ext uri="{FF2B5EF4-FFF2-40B4-BE49-F238E27FC236}">
                <a16:creationId xmlns:a16="http://schemas.microsoft.com/office/drawing/2014/main" id="{E2EF2C8E-9718-DD03-677A-3D8FBFF08B2B}"/>
              </a:ext>
            </a:extLst>
          </p:cNvPr>
          <p:cNvSpPr/>
          <p:nvPr/>
        </p:nvSpPr>
        <p:spPr>
          <a:xfrm>
            <a:off x="7121602" y="5371663"/>
            <a:ext cx="2490733" cy="1861807"/>
          </a:xfrm>
          <a:prstGeom prst="roundRect">
            <a:avLst/>
          </a:prstGeom>
          <a:solidFill>
            <a:srgbClr val="9FE6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pt-PT" sz="2400" dirty="0"/>
              <a:t>1750 </a:t>
            </a:r>
            <a:r>
              <a:rPr lang="pt-PT" sz="2400" dirty="0" err="1"/>
              <a:t>puncte</a:t>
            </a:r>
            <a:endParaRPr lang="pt-PT" sz="2400" dirty="0"/>
          </a:p>
          <a:p>
            <a:pPr algn="ctr"/>
            <a:r>
              <a:rPr lang="pt-PT" sz="2000" dirty="0"/>
              <a:t>CAMERA TEAM # </a:t>
            </a:r>
          </a:p>
          <a:p>
            <a:pPr algn="ctr"/>
            <a:endParaRPr lang="pt-PT" sz="2400" dirty="0"/>
          </a:p>
        </p:txBody>
      </p:sp>
      <p:sp>
        <p:nvSpPr>
          <p:cNvPr id="6" name="Retângulo: Cantos Arredondados 5">
            <a:extLst>
              <a:ext uri="{FF2B5EF4-FFF2-40B4-BE49-F238E27FC236}">
                <a16:creationId xmlns:a16="http://schemas.microsoft.com/office/drawing/2014/main" id="{61324362-A772-8094-2CA9-9EBB9CAFE1C6}"/>
              </a:ext>
            </a:extLst>
          </p:cNvPr>
          <p:cNvSpPr/>
          <p:nvPr/>
        </p:nvSpPr>
        <p:spPr>
          <a:xfrm>
            <a:off x="4854220" y="4988344"/>
            <a:ext cx="2498016" cy="2245126"/>
          </a:xfrm>
          <a:prstGeom prst="roundRect">
            <a:avLst/>
          </a:prstGeom>
          <a:solidFill>
            <a:srgbClr val="EEA8D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dirty="0"/>
              <a:t>2300 puncte</a:t>
            </a:r>
          </a:p>
          <a:p>
            <a:pPr algn="ctr"/>
            <a:r>
              <a:rPr lang="pt-PT" sz="2000" dirty="0"/>
              <a:t>CAMERA TEAM # </a:t>
            </a:r>
          </a:p>
          <a:p>
            <a:pPr algn="ctr"/>
            <a:endParaRPr lang="en-US" sz="2400" dirty="0"/>
          </a:p>
        </p:txBody>
      </p:sp>
      <p:sp>
        <p:nvSpPr>
          <p:cNvPr id="5" name="Retângulo: Cantos Arredondados 4">
            <a:extLst>
              <a:ext uri="{FF2B5EF4-FFF2-40B4-BE49-F238E27FC236}">
                <a16:creationId xmlns:a16="http://schemas.microsoft.com/office/drawing/2014/main" id="{173C5EB5-C1B4-D228-ACC6-2A446A1BB28A}"/>
              </a:ext>
            </a:extLst>
          </p:cNvPr>
          <p:cNvSpPr/>
          <p:nvPr/>
        </p:nvSpPr>
        <p:spPr>
          <a:xfrm>
            <a:off x="2586838" y="4501916"/>
            <a:ext cx="2498016" cy="2731554"/>
          </a:xfrm>
          <a:prstGeom prst="round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dirty="0"/>
              <a:t>2800 puncte</a:t>
            </a:r>
          </a:p>
          <a:p>
            <a:pPr algn="ctr"/>
            <a:r>
              <a:rPr lang="pt-PT" sz="2000" dirty="0"/>
              <a:t>CAMERA TEAM # </a:t>
            </a:r>
          </a:p>
          <a:p>
            <a:pPr algn="ctr"/>
            <a:endParaRPr lang="en-US" sz="2400" dirty="0"/>
          </a:p>
        </p:txBody>
      </p:sp>
      <p:sp>
        <p:nvSpPr>
          <p:cNvPr id="9" name="Retângulo: Cantos Arredondados 8">
            <a:extLst>
              <a:ext uri="{FF2B5EF4-FFF2-40B4-BE49-F238E27FC236}">
                <a16:creationId xmlns:a16="http://schemas.microsoft.com/office/drawing/2014/main" id="{022312D5-1DFF-208B-874D-BA48B13C6E60}"/>
              </a:ext>
            </a:extLst>
          </p:cNvPr>
          <p:cNvSpPr/>
          <p:nvPr/>
        </p:nvSpPr>
        <p:spPr>
          <a:xfrm>
            <a:off x="319456" y="3599235"/>
            <a:ext cx="2498016" cy="3634236"/>
          </a:xfrm>
          <a:prstGeom prst="roundRect">
            <a:avLst/>
          </a:prstGeom>
          <a:solidFill>
            <a:srgbClr val="DA44AD"/>
          </a:solidFill>
          <a:ln>
            <a:solidFill>
              <a:srgbClr val="DA44A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pt-PT" sz="2400" dirty="0"/>
              <a:t>3250 </a:t>
            </a:r>
            <a:r>
              <a:rPr lang="pt-PT" sz="2400" dirty="0" err="1"/>
              <a:t>puncte</a:t>
            </a:r>
            <a:endParaRPr lang="pt-PT" sz="2400" dirty="0"/>
          </a:p>
          <a:p>
            <a:pPr algn="ctr"/>
            <a:r>
              <a:rPr lang="pt-PT" sz="2000" dirty="0"/>
              <a:t>CAMERA TEAM # </a:t>
            </a:r>
          </a:p>
          <a:p>
            <a:pPr algn="ctr"/>
            <a:endParaRPr lang="pt-PT" sz="2400" dirty="0"/>
          </a:p>
        </p:txBody>
      </p:sp>
      <p:sp>
        <p:nvSpPr>
          <p:cNvPr id="25" name="Rectangle 1">
            <a:extLst>
              <a:ext uri="{FF2B5EF4-FFF2-40B4-BE49-F238E27FC236}">
                <a16:creationId xmlns:a16="http://schemas.microsoft.com/office/drawing/2014/main" id="{EA544739-D135-4C20-D758-F03CBE612D70}"/>
              </a:ext>
            </a:extLst>
          </p:cNvPr>
          <p:cNvSpPr/>
          <p:nvPr/>
        </p:nvSpPr>
        <p:spPr>
          <a:xfrm>
            <a:off x="-387275" y="6880297"/>
            <a:ext cx="12192000" cy="616085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37176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>
            <a:extLst>
              <a:ext uri="{FF2B5EF4-FFF2-40B4-BE49-F238E27FC236}">
                <a16:creationId xmlns:a16="http://schemas.microsoft.com/office/drawing/2014/main" id="{D6DEF2A8-A64B-9C51-E697-3DA43B963BB7}"/>
              </a:ext>
            </a:extLst>
          </p:cNvPr>
          <p:cNvSpPr txBox="1"/>
          <p:nvPr/>
        </p:nvSpPr>
        <p:spPr>
          <a:xfrm>
            <a:off x="0" y="1170940"/>
            <a:ext cx="1219200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DA44AD"/>
                </a:solidFill>
                <a:latin typeface="Montserrat" pitchFamily="2" charset="0"/>
                <a:cs typeface="Arial" panose="020B0604020202020204" pitchFamily="34" charset="0"/>
              </a:rPr>
              <a:t>CE AM ÎNVĂȚAT?</a:t>
            </a:r>
          </a:p>
          <a:p>
            <a:pPr algn="ctr"/>
            <a:endParaRPr lang="en-US" sz="2800" b="1" dirty="0">
              <a:solidFill>
                <a:srgbClr val="DA44AD"/>
              </a:solidFill>
              <a:latin typeface="Montserrat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3699077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>
            <a:extLst>
              <a:ext uri="{FF2B5EF4-FFF2-40B4-BE49-F238E27FC236}">
                <a16:creationId xmlns:a16="http://schemas.microsoft.com/office/drawing/2014/main" id="{D6DEF2A8-A64B-9C51-E697-3DA43B963BB7}"/>
              </a:ext>
            </a:extLst>
          </p:cNvPr>
          <p:cNvSpPr txBox="1"/>
          <p:nvPr/>
        </p:nvSpPr>
        <p:spPr>
          <a:xfrm>
            <a:off x="0" y="1170943"/>
            <a:ext cx="1219200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DA44AD"/>
                </a:solidFill>
                <a:latin typeface="Montserrat" pitchFamily="2" charset="0"/>
                <a:cs typeface="Arial" panose="020B0604020202020204" pitchFamily="34" charset="0"/>
              </a:rPr>
              <a:t>CUM A DECURS JOCUL PENTRU DIFERITELE ECHIPE?</a:t>
            </a:r>
          </a:p>
          <a:p>
            <a:pPr algn="ctr"/>
            <a:endParaRPr lang="en-US" sz="2800" b="1" dirty="0">
              <a:solidFill>
                <a:srgbClr val="DA44AD"/>
              </a:solidFill>
              <a:latin typeface="Montserrat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31020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>
            <a:extLst>
              <a:ext uri="{FF2B5EF4-FFF2-40B4-BE49-F238E27FC236}">
                <a16:creationId xmlns:a16="http://schemas.microsoft.com/office/drawing/2014/main" id="{D6DEF2A8-A64B-9C51-E697-3DA43B963BB7}"/>
              </a:ext>
            </a:extLst>
          </p:cNvPr>
          <p:cNvSpPr txBox="1"/>
          <p:nvPr/>
        </p:nvSpPr>
        <p:spPr>
          <a:xfrm>
            <a:off x="0" y="1170938"/>
            <a:ext cx="1219200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DA44AD"/>
                </a:solidFill>
                <a:latin typeface="Montserrat" pitchFamily="2" charset="0"/>
                <a:cs typeface="Arial" panose="020B0604020202020204" pitchFamily="34" charset="0"/>
              </a:rPr>
              <a:t>EVALUAREA GENERALĂ A JOCULUI</a:t>
            </a:r>
          </a:p>
          <a:p>
            <a:pPr algn="ctr"/>
            <a:endParaRPr lang="en-US" sz="2800" b="1" dirty="0">
              <a:solidFill>
                <a:srgbClr val="DA44AD"/>
              </a:solidFill>
              <a:latin typeface="Montserrat" pitchFamily="2" charset="0"/>
              <a:cs typeface="Arial" panose="020B0604020202020204" pitchFamily="34" charset="0"/>
            </a:endParaRPr>
          </a:p>
        </p:txBody>
      </p:sp>
      <p:sp>
        <p:nvSpPr>
          <p:cNvPr id="5" name="Retângulo: Cantos Arredondados 4">
            <a:extLst>
              <a:ext uri="{FF2B5EF4-FFF2-40B4-BE49-F238E27FC236}">
                <a16:creationId xmlns:a16="http://schemas.microsoft.com/office/drawing/2014/main" id="{00929015-F8D1-0C76-ED72-6F0916421951}"/>
              </a:ext>
            </a:extLst>
          </p:cNvPr>
          <p:cNvSpPr/>
          <p:nvPr/>
        </p:nvSpPr>
        <p:spPr>
          <a:xfrm>
            <a:off x="3558791" y="4098176"/>
            <a:ext cx="5074417" cy="1042517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9" name="Gráfico 8" descr="Distintivo: novo com preenchimento sólido">
            <a:extLst>
              <a:ext uri="{FF2B5EF4-FFF2-40B4-BE49-F238E27FC236}">
                <a16:creationId xmlns:a16="http://schemas.microsoft.com/office/drawing/2014/main" id="{E0E33218-BFBA-0B15-543D-85D15C9A6C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639009" y="4164119"/>
            <a:ext cx="914400" cy="914400"/>
          </a:xfrm>
          <a:prstGeom prst="rect">
            <a:avLst/>
          </a:prstGeom>
        </p:spPr>
      </p:pic>
      <p:pic>
        <p:nvPicPr>
          <p:cNvPr id="10" name="Gráfico 9" descr="Distintivo: novo com preenchimento sólido">
            <a:extLst>
              <a:ext uri="{FF2B5EF4-FFF2-40B4-BE49-F238E27FC236}">
                <a16:creationId xmlns:a16="http://schemas.microsoft.com/office/drawing/2014/main" id="{0D192F13-209D-A080-9187-726FF540CB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70704" y="4164119"/>
            <a:ext cx="914400" cy="914400"/>
          </a:xfrm>
          <a:prstGeom prst="rect">
            <a:avLst/>
          </a:prstGeom>
        </p:spPr>
      </p:pic>
      <p:pic>
        <p:nvPicPr>
          <p:cNvPr id="11" name="Gráfico 10" descr="Distintivo: novo com preenchimento sólido">
            <a:extLst>
              <a:ext uri="{FF2B5EF4-FFF2-40B4-BE49-F238E27FC236}">
                <a16:creationId xmlns:a16="http://schemas.microsoft.com/office/drawing/2014/main" id="{15F84AF9-AEC6-375D-CEAF-3C73A354DD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702399" y="4164119"/>
            <a:ext cx="914400" cy="914400"/>
          </a:xfrm>
          <a:prstGeom prst="rect">
            <a:avLst/>
          </a:prstGeom>
        </p:spPr>
      </p:pic>
      <p:pic>
        <p:nvPicPr>
          <p:cNvPr id="12" name="Gráfico 11" descr="Distintivo: novo com preenchimento sólido">
            <a:extLst>
              <a:ext uri="{FF2B5EF4-FFF2-40B4-BE49-F238E27FC236}">
                <a16:creationId xmlns:a16="http://schemas.microsoft.com/office/drawing/2014/main" id="{62E31D50-6ED8-8EF8-1A06-2B6B348785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607314" y="4164119"/>
            <a:ext cx="914400" cy="914400"/>
          </a:xfrm>
          <a:prstGeom prst="rect">
            <a:avLst/>
          </a:prstGeom>
        </p:spPr>
      </p:pic>
      <p:pic>
        <p:nvPicPr>
          <p:cNvPr id="13" name="Gráfico 12" descr="Distintivo: novo com preenchimento sólido">
            <a:extLst>
              <a:ext uri="{FF2B5EF4-FFF2-40B4-BE49-F238E27FC236}">
                <a16:creationId xmlns:a16="http://schemas.microsoft.com/office/drawing/2014/main" id="{25B159E7-BD2C-523A-BF75-7720262B97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75620" y="4164119"/>
            <a:ext cx="914400" cy="914400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3672D6B6-65EB-DAFD-3E28-9D3CB5C55E4A}"/>
              </a:ext>
            </a:extLst>
          </p:cNvPr>
          <p:cNvSpPr txBox="1"/>
          <p:nvPr/>
        </p:nvSpPr>
        <p:spPr>
          <a:xfrm>
            <a:off x="7501646" y="5140693"/>
            <a:ext cx="10873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dirty="0">
                <a:solidFill>
                  <a:srgbClr val="00B0F0"/>
                </a:solidFill>
              </a:rPr>
              <a:t>ÎI IUBESC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025877C5-4267-2F46-882C-784C3AF3CC4C}"/>
              </a:ext>
            </a:extLst>
          </p:cNvPr>
          <p:cNvSpPr txBox="1"/>
          <p:nvPr/>
        </p:nvSpPr>
        <p:spPr>
          <a:xfrm>
            <a:off x="3529445" y="5126781"/>
            <a:ext cx="10873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dirty="0">
                <a:solidFill>
                  <a:srgbClr val="00B0F0"/>
                </a:solidFill>
              </a:rPr>
              <a:t>POATE FI ÎMBUNĂTĂȚIT</a:t>
            </a:r>
          </a:p>
        </p:txBody>
      </p:sp>
    </p:spTree>
    <p:extLst>
      <p:ext uri="{BB962C8B-B14F-4D97-AF65-F5344CB8AC3E}">
        <p14:creationId xmlns:p14="http://schemas.microsoft.com/office/powerpoint/2010/main" val="1604622313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>
            <a:extLst>
              <a:ext uri="{FF2B5EF4-FFF2-40B4-BE49-F238E27FC236}">
                <a16:creationId xmlns:a16="http://schemas.microsoft.com/office/drawing/2014/main" id="{644CA82C-EDA2-417B-8990-FC20F26E2946}"/>
              </a:ext>
            </a:extLst>
          </p:cNvPr>
          <p:cNvSpPr/>
          <p:nvPr/>
        </p:nvSpPr>
        <p:spPr>
          <a:xfrm>
            <a:off x="2" y="0"/>
            <a:ext cx="12191998" cy="5103635"/>
          </a:xfrm>
          <a:prstGeom prst="rect">
            <a:avLst/>
          </a:prstGeom>
          <a:solidFill>
            <a:srgbClr val="0156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35" name="CaixaDeTexto 34">
            <a:extLst>
              <a:ext uri="{FF2B5EF4-FFF2-40B4-BE49-F238E27FC236}">
                <a16:creationId xmlns:a16="http://schemas.microsoft.com/office/drawing/2014/main" id="{EC5B6F3B-E6C0-4659-818A-0CA319DA3129}"/>
              </a:ext>
            </a:extLst>
          </p:cNvPr>
          <p:cNvSpPr txBox="1"/>
          <p:nvPr/>
        </p:nvSpPr>
        <p:spPr>
          <a:xfrm>
            <a:off x="2805038" y="2099433"/>
            <a:ext cx="69809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>
                <a:solidFill>
                  <a:schemeClr val="bg1"/>
                </a:solidFill>
                <a:latin typeface="Montserrat" pitchFamily="2" charset="0"/>
                <a:cs typeface="Arial" panose="020B0604020202020204" pitchFamily="34" charset="0"/>
              </a:rPr>
              <a:t>VĂ MULȚUMESC</a:t>
            </a:r>
          </a:p>
        </p:txBody>
      </p:sp>
      <p:pic>
        <p:nvPicPr>
          <p:cNvPr id="4" name="Imagem 3" descr="Uma imagem com texto, Tipo de letra, captura de ecrã&#10;&#10;Descrição gerada automaticamente">
            <a:extLst>
              <a:ext uri="{FF2B5EF4-FFF2-40B4-BE49-F238E27FC236}">
                <a16:creationId xmlns:a16="http://schemas.microsoft.com/office/drawing/2014/main" id="{F7A1DDFC-F8D0-993E-B12C-C8F161AEEF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5134460"/>
            <a:ext cx="12192000" cy="1685073"/>
          </a:xfrm>
          <a:prstGeom prst="rect">
            <a:avLst/>
          </a:prstGeom>
        </p:spPr>
      </p:pic>
      <p:pic>
        <p:nvPicPr>
          <p:cNvPr id="3" name="Picture 2" descr="A grey rectangular sign with black text and white text&#10;&#10;AI-generated content may be incorrect.">
            <a:extLst>
              <a:ext uri="{FF2B5EF4-FFF2-40B4-BE49-F238E27FC236}">
                <a16:creationId xmlns:a16="http://schemas.microsoft.com/office/drawing/2014/main" id="{9BC39987-F413-936E-6297-B3B10333402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42612" y="5123435"/>
            <a:ext cx="713703" cy="3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8105829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1_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965</TotalTime>
  <Words>273</Words>
  <Application>Microsoft Office PowerPoint</Application>
  <PresentationFormat>Widescreen</PresentationFormat>
  <Paragraphs>56</Paragraphs>
  <Slides>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Aptos</vt:lpstr>
      <vt:lpstr>Arial</vt:lpstr>
      <vt:lpstr>Montserrat</vt:lpstr>
      <vt:lpstr>Source Code Pro</vt:lpstr>
      <vt:lpstr>1_Tema do Office</vt:lpstr>
      <vt:lpstr>Office Theme</vt:lpstr>
      <vt:lpstr>2_Office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Filipa Abreu</dc:creator>
  <cp:keywords>, docId:470C7A5AD20581613C524A0572614BE6</cp:keywords>
  <cp:lastModifiedBy>Filipa Abreu</cp:lastModifiedBy>
  <cp:revision>8</cp:revision>
  <dcterms:created xsi:type="dcterms:W3CDTF">2024-04-08T17:26:03Z</dcterms:created>
  <dcterms:modified xsi:type="dcterms:W3CDTF">2025-09-22T13:58:17Z</dcterms:modified>
</cp:coreProperties>
</file>